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10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1CF8-09E2-499C-8B04-EB4006129404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5A42-D9F2-46ED-8191-B84092FE6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1CF8-09E2-499C-8B04-EB4006129404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5A42-D9F2-46ED-8191-B84092FE6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1CF8-09E2-499C-8B04-EB4006129404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5A42-D9F2-46ED-8191-B84092FE6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1CF8-09E2-499C-8B04-EB4006129404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5A42-D9F2-46ED-8191-B84092FE6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1CF8-09E2-499C-8B04-EB4006129404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5A42-D9F2-46ED-8191-B84092FE6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1CF8-09E2-499C-8B04-EB4006129404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5A42-D9F2-46ED-8191-B84092FE6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1CF8-09E2-499C-8B04-EB4006129404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5A42-D9F2-46ED-8191-B84092FE6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1CF8-09E2-499C-8B04-EB4006129404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5A42-D9F2-46ED-8191-B84092FE6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1CF8-09E2-499C-8B04-EB4006129404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5A42-D9F2-46ED-8191-B84092FE6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1CF8-09E2-499C-8B04-EB4006129404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5A42-D9F2-46ED-8191-B84092FE6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1CF8-09E2-499C-8B04-EB4006129404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5A42-D9F2-46ED-8191-B84092FE6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A1CF8-09E2-499C-8B04-EB4006129404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25A42-D9F2-46ED-8191-B84092FE6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2122279"/>
            <a:ext cx="89289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>
                <a:latin typeface="Arial" pitchFamily="34" charset="0"/>
                <a:cs typeface="Arial" pitchFamily="34" charset="0"/>
              </a:rPr>
              <a:t>Безопасность интеллектуальных транспортных систем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1053" y="3427135"/>
            <a:ext cx="51038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Андрей Тимошенко</a:t>
            </a:r>
          </a:p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Начальник отдела консалтинга, CRISC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ЗАО НИП «ИНФОРМЗАЩИТА»</a:t>
            </a:r>
            <a:endParaRPr lang="ru-RU" sz="2000" b="1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.bayteev\Desktop\Untitled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8467"/>
            <a:ext cx="2569678" cy="192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1960" y="699542"/>
            <a:ext cx="47525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Последствия реализации угроз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ИБ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Снижение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репутации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Выход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из строя транспортной инфраструктуры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Ущерб экологии страны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Ущерб экономике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страны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Гибель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людей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a.bayteev\Documents\WORK FILES\INFORMZACHITA\ПРЕЗЕНТАЦИИ\АСУТП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62" y="-20538"/>
            <a:ext cx="4322491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9952" y="1995686"/>
            <a:ext cx="496855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Халатность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персонала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Ошибки в действиях персонала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862" y="-20538"/>
            <a:ext cx="4322491" cy="516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1920" y="699542"/>
            <a:ext cx="52920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Нарушители безопасности</a:t>
            </a:r>
          </a:p>
          <a:p>
            <a:pPr>
              <a:spcAft>
                <a:spcPts val="1200"/>
              </a:spcAft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Непреднамеренные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49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0" y="699542"/>
            <a:ext cx="52920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Нарушители безопасности</a:t>
            </a:r>
          </a:p>
          <a:p>
            <a:pPr>
              <a:spcAft>
                <a:spcPts val="1200"/>
              </a:spcAft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Преднамеренные действия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862" y="-20538"/>
            <a:ext cx="4322490" cy="516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98628" y="2067694"/>
            <a:ext cx="459385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Диверсия и саботаж на транспорте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Кража информации 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(ПДн пассажиров, данные об инфраструктуре ИТС)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991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7944" y="771550"/>
            <a:ext cx="5076056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ОАО «РЖД»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Информационный комплекс ОАО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«РЖД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»: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64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мейнфреймов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более 300 корпоративных серверов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около 4 000 информационных систем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более 200 000 ПК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862" y="-20538"/>
            <a:ext cx="4322490" cy="516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04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9952" y="663823"/>
            <a:ext cx="5004048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Характеристики безопасности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ИТС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Отказоустойчивость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ТС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Доступность и актуальность информации в ИТС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Скорость обработки информации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Комплексность обработки данных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862" y="-20538"/>
            <a:ext cx="4322489" cy="516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55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84148"/>
            <a:ext cx="885698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автоматизированной системы обработки и корреляции событий ИБ на платформе HP ArcSight в ОАО «РЖД» Санкт-Петербургский ИВЦ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интеграция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 13 информационными системами и системами защиты информации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разработана логика и реализовано более 100 правил, отчетов и графических представлений для обнаружения инцидентов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ИБ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выполнено в кратчайшие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сроки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56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1960" y="1203598"/>
            <a:ext cx="482453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ФЗ «О </a:t>
            </a:r>
            <a:r>
              <a:rPr lang="ru-RU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БЕЗОПАСНОСТИ КРИТИЧЕСКОЙ ИНФОРМАЦИОННОЙ ИНФРАСТРУКТУРЫ РОССИЙСКОЙ ФЕДЕРАЦИИ</a:t>
            </a:r>
            <a:r>
              <a:rPr lang="ru-RU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862" y="-20538"/>
            <a:ext cx="4322489" cy="516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04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.bayteev\Documents\WORK FILES\INFORMZACHITA\ПРЕЗЕНТАЦИИ\АСУТП\e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9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1662112"/>
            <a:ext cx="554461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</a:t>
            </a:r>
          </a:p>
          <a:p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3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ВНИМАНИЕ!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Андрей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Тимошенко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ЗАО НИП «ИНФОРМЗАЩИТА»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a.bayteev\Documents\WORK FILES\INFORMZACHITA\шалон презентации\resourses\superm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75" y="267494"/>
            <a:ext cx="2834989" cy="422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76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174</Words>
  <Application>Microsoft Office PowerPoint</Application>
  <PresentationFormat>Экран (16:9)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a.timoshenko</cp:lastModifiedBy>
  <cp:revision>14</cp:revision>
  <dcterms:created xsi:type="dcterms:W3CDTF">2013-10-21T12:15:14Z</dcterms:created>
  <dcterms:modified xsi:type="dcterms:W3CDTF">2013-11-05T14:41:01Z</dcterms:modified>
</cp:coreProperties>
</file>