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7" r:id="rId3"/>
    <p:sldId id="308" r:id="rId4"/>
    <p:sldId id="332" r:id="rId5"/>
    <p:sldId id="311" r:id="rId6"/>
    <p:sldId id="325" r:id="rId7"/>
    <p:sldId id="326" r:id="rId8"/>
    <p:sldId id="330" r:id="rId9"/>
    <p:sldId id="331" r:id="rId10"/>
    <p:sldId id="333" r:id="rId11"/>
    <p:sldId id="328" r:id="rId12"/>
    <p:sldId id="329" r:id="rId13"/>
    <p:sldId id="316" r:id="rId14"/>
    <p:sldId id="317" r:id="rId15"/>
    <p:sldId id="318" r:id="rId16"/>
    <p:sldId id="267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AC29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2895" autoAdjust="0"/>
  </p:normalViewPr>
  <p:slideViewPr>
    <p:cSldViewPr>
      <p:cViewPr>
        <p:scale>
          <a:sx n="70" d="100"/>
          <a:sy n="70" d="100"/>
        </p:scale>
        <p:origin x="-15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image" Target="../media/image13.jpg"/><Relationship Id="rId4" Type="http://schemas.openxmlformats.org/officeDocument/2006/relationships/image" Target="../media/image16.jp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image" Target="../media/image13.jpg"/><Relationship Id="rId4" Type="http://schemas.openxmlformats.org/officeDocument/2006/relationships/image" Target="../media/image1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4DBC5-2A33-44CF-9ECA-0ECF776849D1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9CD8BAE-9875-4AE8-B298-3BFB29A46CE4}">
      <dgm:prSet custT="1"/>
      <dgm:spPr/>
      <dgm:t>
        <a:bodyPr/>
        <a:lstStyle/>
        <a:p>
          <a:pPr rtl="0"/>
          <a:r>
            <a:rPr lang="ru-RU" sz="2400" b="1" dirty="0" smtClean="0"/>
            <a:t>Положения статьи 9 161-ФЗ</a:t>
          </a:r>
          <a:r>
            <a:rPr lang="ru-RU" sz="2200" b="1" dirty="0" smtClean="0"/>
            <a:t> </a:t>
          </a:r>
          <a:r>
            <a:rPr lang="ru-RU" sz="1800" b="1" dirty="0" smtClean="0"/>
            <a:t>(вступают в силу с 1 января 2014)</a:t>
          </a:r>
          <a:endParaRPr lang="ru-RU" sz="2200" dirty="0"/>
        </a:p>
      </dgm:t>
    </dgm:pt>
    <dgm:pt modelId="{8A47861F-B64E-4744-86F7-98F40275AB54}" type="parTrans" cxnId="{EFE3C269-EEC1-4C8A-A2D0-88C070814B9F}">
      <dgm:prSet/>
      <dgm:spPr/>
      <dgm:t>
        <a:bodyPr/>
        <a:lstStyle/>
        <a:p>
          <a:endParaRPr lang="ru-RU"/>
        </a:p>
      </dgm:t>
    </dgm:pt>
    <dgm:pt modelId="{D651E197-B80C-49A5-9CC8-94F8D9005E62}" type="sibTrans" cxnId="{EFE3C269-EEC1-4C8A-A2D0-88C070814B9F}">
      <dgm:prSet/>
      <dgm:spPr/>
      <dgm:t>
        <a:bodyPr/>
        <a:lstStyle/>
        <a:p>
          <a:endParaRPr lang="ru-RU"/>
        </a:p>
      </dgm:t>
    </dgm:pt>
    <dgm:pt modelId="{C6423968-D4D1-4A14-8AD6-A9BA6DC877AE}">
      <dgm:prSet custT="1"/>
      <dgm:spPr/>
      <dgm:t>
        <a:bodyPr/>
        <a:lstStyle/>
        <a:p>
          <a:pPr rtl="0"/>
          <a:r>
            <a:rPr lang="ru-RU" sz="2400" b="1" dirty="0" smtClean="0"/>
            <a:t>Положение ЦБ ФР 382-П </a:t>
          </a:r>
          <a:r>
            <a:rPr lang="ru-RU" sz="1800" b="1" dirty="0" smtClean="0"/>
            <a:t>(требование 2.10)</a:t>
          </a:r>
          <a:endParaRPr lang="ru-RU" sz="1800" dirty="0"/>
        </a:p>
      </dgm:t>
    </dgm:pt>
    <dgm:pt modelId="{CF189C5A-1B94-42A1-A5D1-8F7A9B3CF339}" type="parTrans" cxnId="{5653A55C-BD6A-4C16-9810-FB8DFC19CF02}">
      <dgm:prSet/>
      <dgm:spPr/>
      <dgm:t>
        <a:bodyPr/>
        <a:lstStyle/>
        <a:p>
          <a:endParaRPr lang="ru-RU"/>
        </a:p>
      </dgm:t>
    </dgm:pt>
    <dgm:pt modelId="{415333AD-AC1E-4D55-B503-89A5B8610F7A}" type="sibTrans" cxnId="{5653A55C-BD6A-4C16-9810-FB8DFC19CF02}">
      <dgm:prSet/>
      <dgm:spPr/>
      <dgm:t>
        <a:bodyPr/>
        <a:lstStyle/>
        <a:p>
          <a:endParaRPr lang="ru-RU"/>
        </a:p>
      </dgm:t>
    </dgm:pt>
    <dgm:pt modelId="{F12740BA-B292-4153-BFA7-5B2BD6EE7D92}">
      <dgm:prSet/>
      <dgm:spPr/>
      <dgm:t>
        <a:bodyPr/>
        <a:lstStyle/>
        <a:p>
          <a:pPr rtl="0">
            <a:lnSpc>
              <a:spcPct val="150000"/>
            </a:lnSpc>
            <a:spcBef>
              <a:spcPts val="0"/>
            </a:spcBef>
            <a:spcAft>
              <a:spcPts val="0"/>
            </a:spcAft>
          </a:pPr>
          <a:r>
            <a:rPr lang="ru-RU" dirty="0" smtClean="0"/>
            <a:t>Банки должны обеспечить «защиту и </a:t>
          </a:r>
          <a:r>
            <a:rPr lang="ru-RU" u="sng" dirty="0" smtClean="0"/>
            <a:t>выявление фальсифицированных </a:t>
          </a:r>
          <a:r>
            <a:rPr lang="ru-RU" dirty="0" smtClean="0"/>
            <a:t>электронных сообщений при использовании ЭСП»</a:t>
          </a:r>
          <a:endParaRPr lang="ru-RU" dirty="0"/>
        </a:p>
      </dgm:t>
    </dgm:pt>
    <dgm:pt modelId="{499F2837-4790-4488-B43B-9D342A9C5D72}" type="parTrans" cxnId="{26FFBC7E-8D78-4D95-BF1A-5D4BFC1895A6}">
      <dgm:prSet/>
      <dgm:spPr/>
      <dgm:t>
        <a:bodyPr/>
        <a:lstStyle/>
        <a:p>
          <a:endParaRPr lang="ru-RU"/>
        </a:p>
      </dgm:t>
    </dgm:pt>
    <dgm:pt modelId="{DDC185E3-27DE-4414-A6AA-89E65E97D61F}" type="sibTrans" cxnId="{26FFBC7E-8D78-4D95-BF1A-5D4BFC1895A6}">
      <dgm:prSet/>
      <dgm:spPr/>
      <dgm:t>
        <a:bodyPr/>
        <a:lstStyle/>
        <a:p>
          <a:endParaRPr lang="ru-RU"/>
        </a:p>
      </dgm:t>
    </dgm:pt>
    <dgm:pt modelId="{0DC879A3-77E3-4D12-8179-1D2074EB3299}">
      <dgm:prSet custT="1"/>
      <dgm:spPr/>
      <dgm:t>
        <a:bodyPr/>
        <a:lstStyle/>
        <a:p>
          <a:pPr rtl="0"/>
          <a:r>
            <a:rPr lang="ru-RU" sz="2400" b="1" dirty="0" smtClean="0"/>
            <a:t>Программы защиты от </a:t>
          </a:r>
          <a:r>
            <a:rPr lang="ru-RU" sz="2400" b="1" dirty="0" err="1" smtClean="0"/>
            <a:t>фрода</a:t>
          </a:r>
          <a:r>
            <a:rPr lang="ru-RU" sz="2400" b="1" dirty="0" smtClean="0"/>
            <a:t> МПС </a:t>
          </a:r>
          <a:r>
            <a:rPr lang="en-US" sz="2400" b="1" dirty="0" smtClean="0"/>
            <a:t>Visa, MasterCard</a:t>
          </a:r>
          <a:endParaRPr lang="ru-RU" sz="2400" dirty="0"/>
        </a:p>
      </dgm:t>
    </dgm:pt>
    <dgm:pt modelId="{10841386-FFA6-41AF-86F5-2500C28864BE}" type="parTrans" cxnId="{F0CE1689-166E-4606-A6BD-6765789EB981}">
      <dgm:prSet/>
      <dgm:spPr/>
      <dgm:t>
        <a:bodyPr/>
        <a:lstStyle/>
        <a:p>
          <a:endParaRPr lang="ru-RU"/>
        </a:p>
      </dgm:t>
    </dgm:pt>
    <dgm:pt modelId="{307560E3-6D75-4816-A7EB-F9DF174A04FB}" type="sibTrans" cxnId="{F0CE1689-166E-4606-A6BD-6765789EB981}">
      <dgm:prSet/>
      <dgm:spPr/>
      <dgm:t>
        <a:bodyPr/>
        <a:lstStyle/>
        <a:p>
          <a:endParaRPr lang="ru-RU"/>
        </a:p>
      </dgm:t>
    </dgm:pt>
    <dgm:pt modelId="{4415170A-840B-4EAF-ADCF-9FD7E496C5A8}">
      <dgm:prSet/>
      <dgm:spPr/>
      <dgm:t>
        <a:bodyPr/>
        <a:lstStyle/>
        <a:p>
          <a:pPr rtl="0">
            <a:lnSpc>
              <a:spcPct val="150000"/>
            </a:lnSpc>
            <a:spcBef>
              <a:spcPts val="1200"/>
            </a:spcBef>
            <a:spcAft>
              <a:spcPts val="1200"/>
            </a:spcAft>
          </a:pPr>
          <a:r>
            <a:rPr lang="en-US" dirty="0" smtClean="0"/>
            <a:t>Security and Fraud Control Requirements</a:t>
          </a:r>
          <a:endParaRPr lang="ru-RU" dirty="0"/>
        </a:p>
      </dgm:t>
    </dgm:pt>
    <dgm:pt modelId="{99CC7316-ECE9-45F6-8322-F8F81B49702C}" type="parTrans" cxnId="{72E5BA7E-6C57-4594-8893-6DCEEEF9C5D9}">
      <dgm:prSet/>
      <dgm:spPr/>
      <dgm:t>
        <a:bodyPr/>
        <a:lstStyle/>
        <a:p>
          <a:endParaRPr lang="ru-RU"/>
        </a:p>
      </dgm:t>
    </dgm:pt>
    <dgm:pt modelId="{CAC852A7-7A0F-461A-A9B7-C069F6DA1253}" type="sibTrans" cxnId="{72E5BA7E-6C57-4594-8893-6DCEEEF9C5D9}">
      <dgm:prSet/>
      <dgm:spPr/>
      <dgm:t>
        <a:bodyPr/>
        <a:lstStyle/>
        <a:p>
          <a:endParaRPr lang="ru-RU"/>
        </a:p>
      </dgm:t>
    </dgm:pt>
    <dgm:pt modelId="{7E8AC0C3-E19E-4679-90BB-9FA7ADC32EB0}">
      <dgm:prSet/>
      <dgm:spPr/>
      <dgm:t>
        <a:bodyPr/>
        <a:lstStyle/>
        <a:p>
          <a:pPr rtl="0">
            <a:lnSpc>
              <a:spcPct val="150000"/>
            </a:lnSpc>
            <a:spcBef>
              <a:spcPts val="1200"/>
            </a:spcBef>
          </a:pPr>
          <a:r>
            <a:rPr lang="ru-RU" dirty="0" smtClean="0"/>
            <a:t>Банки обязаны возместить </a:t>
          </a:r>
          <a:r>
            <a:rPr lang="ru-RU" u="sng" dirty="0" smtClean="0"/>
            <a:t>сумму операции</a:t>
          </a:r>
          <a:r>
            <a:rPr lang="ru-RU" dirty="0" smtClean="0"/>
            <a:t>, совершенной без согласия клиента</a:t>
          </a:r>
          <a:endParaRPr lang="ru-RU" dirty="0"/>
        </a:p>
      </dgm:t>
    </dgm:pt>
    <dgm:pt modelId="{825DE216-E90B-4A6E-9C40-DD70440F41C8}" type="parTrans" cxnId="{19E46EAA-554F-47C3-8E8F-013B94714D0B}">
      <dgm:prSet/>
      <dgm:spPr/>
      <dgm:t>
        <a:bodyPr/>
        <a:lstStyle/>
        <a:p>
          <a:endParaRPr lang="ru-RU"/>
        </a:p>
      </dgm:t>
    </dgm:pt>
    <dgm:pt modelId="{82331FD1-2909-4FCA-836F-A878307BFA80}" type="sibTrans" cxnId="{19E46EAA-554F-47C3-8E8F-013B94714D0B}">
      <dgm:prSet/>
      <dgm:spPr/>
      <dgm:t>
        <a:bodyPr/>
        <a:lstStyle/>
        <a:p>
          <a:endParaRPr lang="ru-RU"/>
        </a:p>
      </dgm:t>
    </dgm:pt>
    <dgm:pt modelId="{9EA6207F-75ED-4859-85DA-E14D87D9D1E7}" type="pres">
      <dgm:prSet presAssocID="{55C4DBC5-2A33-44CF-9ECA-0ECF776849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8C2520-F0AA-4E8E-A8A6-E9A31A42E0E6}" type="pres">
      <dgm:prSet presAssocID="{C9CD8BAE-9875-4AE8-B298-3BFB29A46CE4}" presName="parentText" presStyleLbl="node1" presStyleIdx="0" presStyleCnt="3" custScaleY="1288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02084-37AE-47DE-BAEA-B05139DBBCDE}" type="pres">
      <dgm:prSet presAssocID="{C9CD8BAE-9875-4AE8-B298-3BFB29A46CE4}" presName="childText" presStyleLbl="revTx" presStyleIdx="0" presStyleCnt="3" custScaleY="139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CD7C1-5308-45D2-9F6A-214E5C06A4D8}" type="pres">
      <dgm:prSet presAssocID="{C6423968-D4D1-4A14-8AD6-A9BA6DC877AE}" presName="parentText" presStyleLbl="node1" presStyleIdx="1" presStyleCnt="3" custScaleY="1288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099B0-8094-4751-9D77-7AE1AFE95ABC}" type="pres">
      <dgm:prSet presAssocID="{C6423968-D4D1-4A14-8AD6-A9BA6DC877AE}" presName="childText" presStyleLbl="revTx" presStyleIdx="1" presStyleCnt="3" custScaleY="1179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54F78-6102-4F3A-B06A-D15B53F76D39}" type="pres">
      <dgm:prSet presAssocID="{0DC879A3-77E3-4D12-8179-1D2074EB3299}" presName="parentText" presStyleLbl="node1" presStyleIdx="2" presStyleCnt="3" custScaleY="1288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0A6E9-A263-4E0C-9F74-C1CC53B7EBB0}" type="pres">
      <dgm:prSet presAssocID="{0DC879A3-77E3-4D12-8179-1D2074EB329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CE1689-166E-4606-A6BD-6765789EB981}" srcId="{55C4DBC5-2A33-44CF-9ECA-0ECF776849D1}" destId="{0DC879A3-77E3-4D12-8179-1D2074EB3299}" srcOrd="2" destOrd="0" parTransId="{10841386-FFA6-41AF-86F5-2500C28864BE}" sibTransId="{307560E3-6D75-4816-A7EB-F9DF174A04FB}"/>
    <dgm:cxn modelId="{D74464BF-BAEB-4AA6-AFC9-92FA1A7C0058}" type="presOf" srcId="{0DC879A3-77E3-4D12-8179-1D2074EB3299}" destId="{B3754F78-6102-4F3A-B06A-D15B53F76D39}" srcOrd="0" destOrd="0" presId="urn:microsoft.com/office/officeart/2005/8/layout/vList2"/>
    <dgm:cxn modelId="{72E5BA7E-6C57-4594-8893-6DCEEEF9C5D9}" srcId="{0DC879A3-77E3-4D12-8179-1D2074EB3299}" destId="{4415170A-840B-4EAF-ADCF-9FD7E496C5A8}" srcOrd="0" destOrd="0" parTransId="{99CC7316-ECE9-45F6-8322-F8F81B49702C}" sibTransId="{CAC852A7-7A0F-461A-A9B7-C069F6DA1253}"/>
    <dgm:cxn modelId="{E6D892A8-3C89-488F-B88B-E46224839698}" type="presOf" srcId="{7E8AC0C3-E19E-4679-90BB-9FA7ADC32EB0}" destId="{09302084-37AE-47DE-BAEA-B05139DBBCDE}" srcOrd="0" destOrd="0" presId="urn:microsoft.com/office/officeart/2005/8/layout/vList2"/>
    <dgm:cxn modelId="{20BB42DD-7877-402E-A41B-CDFFFCD89F5B}" type="presOf" srcId="{C9CD8BAE-9875-4AE8-B298-3BFB29A46CE4}" destId="{978C2520-F0AA-4E8E-A8A6-E9A31A42E0E6}" srcOrd="0" destOrd="0" presId="urn:microsoft.com/office/officeart/2005/8/layout/vList2"/>
    <dgm:cxn modelId="{AE3B9B9C-D705-46BC-A56B-01CC8B9D3C9D}" type="presOf" srcId="{55C4DBC5-2A33-44CF-9ECA-0ECF776849D1}" destId="{9EA6207F-75ED-4859-85DA-E14D87D9D1E7}" srcOrd="0" destOrd="0" presId="urn:microsoft.com/office/officeart/2005/8/layout/vList2"/>
    <dgm:cxn modelId="{656FC2FB-58B3-4BBE-9207-9FA563DC865A}" type="presOf" srcId="{C6423968-D4D1-4A14-8AD6-A9BA6DC877AE}" destId="{25CCD7C1-5308-45D2-9F6A-214E5C06A4D8}" srcOrd="0" destOrd="0" presId="urn:microsoft.com/office/officeart/2005/8/layout/vList2"/>
    <dgm:cxn modelId="{5653A55C-BD6A-4C16-9810-FB8DFC19CF02}" srcId="{55C4DBC5-2A33-44CF-9ECA-0ECF776849D1}" destId="{C6423968-D4D1-4A14-8AD6-A9BA6DC877AE}" srcOrd="1" destOrd="0" parTransId="{CF189C5A-1B94-42A1-A5D1-8F7A9B3CF339}" sibTransId="{415333AD-AC1E-4D55-B503-89A5B8610F7A}"/>
    <dgm:cxn modelId="{719E5149-6F66-4DC1-BE59-4B255C12BF0B}" type="presOf" srcId="{F12740BA-B292-4153-BFA7-5B2BD6EE7D92}" destId="{561099B0-8094-4751-9D77-7AE1AFE95ABC}" srcOrd="0" destOrd="0" presId="urn:microsoft.com/office/officeart/2005/8/layout/vList2"/>
    <dgm:cxn modelId="{19E46EAA-554F-47C3-8E8F-013B94714D0B}" srcId="{C9CD8BAE-9875-4AE8-B298-3BFB29A46CE4}" destId="{7E8AC0C3-E19E-4679-90BB-9FA7ADC32EB0}" srcOrd="0" destOrd="0" parTransId="{825DE216-E90B-4A6E-9C40-DD70440F41C8}" sibTransId="{82331FD1-2909-4FCA-836F-A878307BFA80}"/>
    <dgm:cxn modelId="{EFE3C269-EEC1-4C8A-A2D0-88C070814B9F}" srcId="{55C4DBC5-2A33-44CF-9ECA-0ECF776849D1}" destId="{C9CD8BAE-9875-4AE8-B298-3BFB29A46CE4}" srcOrd="0" destOrd="0" parTransId="{8A47861F-B64E-4744-86F7-98F40275AB54}" sibTransId="{D651E197-B80C-49A5-9CC8-94F8D9005E62}"/>
    <dgm:cxn modelId="{949B95E4-27CA-46A2-BB12-1971AD8B37C2}" type="presOf" srcId="{4415170A-840B-4EAF-ADCF-9FD7E496C5A8}" destId="{3310A6E9-A263-4E0C-9F74-C1CC53B7EBB0}" srcOrd="0" destOrd="0" presId="urn:microsoft.com/office/officeart/2005/8/layout/vList2"/>
    <dgm:cxn modelId="{26FFBC7E-8D78-4D95-BF1A-5D4BFC1895A6}" srcId="{C6423968-D4D1-4A14-8AD6-A9BA6DC877AE}" destId="{F12740BA-B292-4153-BFA7-5B2BD6EE7D92}" srcOrd="0" destOrd="0" parTransId="{499F2837-4790-4488-B43B-9D342A9C5D72}" sibTransId="{DDC185E3-27DE-4414-A6AA-89E65E97D61F}"/>
    <dgm:cxn modelId="{FEFCF39E-69DE-45EE-857B-20A0AE13BF85}" type="presParOf" srcId="{9EA6207F-75ED-4859-85DA-E14D87D9D1E7}" destId="{978C2520-F0AA-4E8E-A8A6-E9A31A42E0E6}" srcOrd="0" destOrd="0" presId="urn:microsoft.com/office/officeart/2005/8/layout/vList2"/>
    <dgm:cxn modelId="{27F55074-6CF5-494D-A0EE-062964B752CD}" type="presParOf" srcId="{9EA6207F-75ED-4859-85DA-E14D87D9D1E7}" destId="{09302084-37AE-47DE-BAEA-B05139DBBCDE}" srcOrd="1" destOrd="0" presId="urn:microsoft.com/office/officeart/2005/8/layout/vList2"/>
    <dgm:cxn modelId="{87D50B99-97B7-4E6A-B90F-15837E7A770E}" type="presParOf" srcId="{9EA6207F-75ED-4859-85DA-E14D87D9D1E7}" destId="{25CCD7C1-5308-45D2-9F6A-214E5C06A4D8}" srcOrd="2" destOrd="0" presId="urn:microsoft.com/office/officeart/2005/8/layout/vList2"/>
    <dgm:cxn modelId="{F2AFBED7-EE88-460B-B8CA-F8105DC2B490}" type="presParOf" srcId="{9EA6207F-75ED-4859-85DA-E14D87D9D1E7}" destId="{561099B0-8094-4751-9D77-7AE1AFE95ABC}" srcOrd="3" destOrd="0" presId="urn:microsoft.com/office/officeart/2005/8/layout/vList2"/>
    <dgm:cxn modelId="{C7840137-2513-48B1-AED2-2AE83CA15B5B}" type="presParOf" srcId="{9EA6207F-75ED-4859-85DA-E14D87D9D1E7}" destId="{B3754F78-6102-4F3A-B06A-D15B53F76D39}" srcOrd="4" destOrd="0" presId="urn:microsoft.com/office/officeart/2005/8/layout/vList2"/>
    <dgm:cxn modelId="{43A9E36C-125A-4FB1-83BE-2BC116FF38CA}" type="presParOf" srcId="{9EA6207F-75ED-4859-85DA-E14D87D9D1E7}" destId="{3310A6E9-A263-4E0C-9F74-C1CC53B7EBB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5DF00-D4CD-4078-ACC7-CE72BF546183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</dgm:pt>
    <dgm:pt modelId="{979EB383-958F-4B08-AFB2-6CBCC4823D41}">
      <dgm:prSet phldrT="[Текст]" custT="1"/>
      <dgm:spPr/>
      <dgm:t>
        <a:bodyPr/>
        <a:lstStyle/>
        <a:p>
          <a:r>
            <a:rPr lang="ru-RU" sz="2000" b="1" dirty="0" smtClean="0"/>
            <a:t>Анализ рисков мошенничества</a:t>
          </a:r>
          <a:endParaRPr lang="ru-RU" sz="2000" b="1" dirty="0"/>
        </a:p>
      </dgm:t>
    </dgm:pt>
    <dgm:pt modelId="{51F7B174-E9F6-4E78-8799-64EEA916B275}" type="parTrans" cxnId="{2CA31DE8-9A44-46D4-A153-2706DDF988EB}">
      <dgm:prSet/>
      <dgm:spPr/>
      <dgm:t>
        <a:bodyPr/>
        <a:lstStyle/>
        <a:p>
          <a:endParaRPr lang="ru-RU"/>
        </a:p>
      </dgm:t>
    </dgm:pt>
    <dgm:pt modelId="{49773DA8-B468-4A6C-9B2C-FD8FA9BD3623}" type="sibTrans" cxnId="{2CA31DE8-9A44-46D4-A153-2706DDF988EB}">
      <dgm:prSet/>
      <dgm:spPr/>
      <dgm:t>
        <a:bodyPr/>
        <a:lstStyle/>
        <a:p>
          <a:endParaRPr lang="ru-RU"/>
        </a:p>
      </dgm:t>
    </dgm:pt>
    <dgm:pt modelId="{F55F6AB8-B945-4C71-BDDF-C11B7D170D22}">
      <dgm:prSet phldrT="[Текст]" custT="1"/>
      <dgm:spPr/>
      <dgm:t>
        <a:bodyPr/>
        <a:lstStyle/>
        <a:p>
          <a:r>
            <a:rPr lang="ru-RU" sz="2000" b="1" dirty="0" smtClean="0"/>
            <a:t>Построение процессов и автоматизация</a:t>
          </a:r>
          <a:endParaRPr lang="ru-RU" sz="2000" b="1" dirty="0"/>
        </a:p>
      </dgm:t>
    </dgm:pt>
    <dgm:pt modelId="{EFCEF5EC-4514-4CF1-B6A2-EFF775B5F9FF}" type="parTrans" cxnId="{526E31E1-6C3A-4657-8A2C-A5B79FF802F3}">
      <dgm:prSet/>
      <dgm:spPr/>
      <dgm:t>
        <a:bodyPr/>
        <a:lstStyle/>
        <a:p>
          <a:endParaRPr lang="ru-RU"/>
        </a:p>
      </dgm:t>
    </dgm:pt>
    <dgm:pt modelId="{97852520-3E1A-4410-96A1-E1F81FF3A551}" type="sibTrans" cxnId="{526E31E1-6C3A-4657-8A2C-A5B79FF802F3}">
      <dgm:prSet/>
      <dgm:spPr/>
      <dgm:t>
        <a:bodyPr/>
        <a:lstStyle/>
        <a:p>
          <a:endParaRPr lang="ru-RU"/>
        </a:p>
      </dgm:t>
    </dgm:pt>
    <dgm:pt modelId="{4DC7F652-107C-4EFE-ABB6-B721DD8C08D0}">
      <dgm:prSet phldrT="[Текст]" custT="1"/>
      <dgm:spPr/>
      <dgm:t>
        <a:bodyPr/>
        <a:lstStyle/>
        <a:p>
          <a:r>
            <a:rPr lang="ru-RU" sz="2000" b="1" dirty="0" smtClean="0"/>
            <a:t>Оценка эффективности и оптимизация</a:t>
          </a:r>
          <a:endParaRPr lang="ru-RU" sz="2000" b="1" dirty="0"/>
        </a:p>
      </dgm:t>
    </dgm:pt>
    <dgm:pt modelId="{80646E7D-CA12-4796-B4A1-97EDF1AA3B94}" type="parTrans" cxnId="{F128744B-8BC7-4BE2-9EDC-FF05A5DD0AF8}">
      <dgm:prSet/>
      <dgm:spPr/>
      <dgm:t>
        <a:bodyPr/>
        <a:lstStyle/>
        <a:p>
          <a:endParaRPr lang="ru-RU"/>
        </a:p>
      </dgm:t>
    </dgm:pt>
    <dgm:pt modelId="{B6410348-DC82-4087-9449-4466E1008D75}" type="sibTrans" cxnId="{F128744B-8BC7-4BE2-9EDC-FF05A5DD0AF8}">
      <dgm:prSet/>
      <dgm:spPr/>
      <dgm:t>
        <a:bodyPr/>
        <a:lstStyle/>
        <a:p>
          <a:endParaRPr lang="ru-RU"/>
        </a:p>
      </dgm:t>
    </dgm:pt>
    <dgm:pt modelId="{AA79F607-7CB5-41A6-8BF9-607770A3824D}" type="pres">
      <dgm:prSet presAssocID="{87E5DF00-D4CD-4078-ACC7-CE72BF546183}" presName="Name0" presStyleCnt="0">
        <dgm:presLayoutVars>
          <dgm:dir/>
          <dgm:resizeHandles val="exact"/>
        </dgm:presLayoutVars>
      </dgm:prSet>
      <dgm:spPr/>
    </dgm:pt>
    <dgm:pt modelId="{5D8AABEA-80C3-4F17-8676-F8EF40E756FB}" type="pres">
      <dgm:prSet presAssocID="{87E5DF00-D4CD-4078-ACC7-CE72BF546183}" presName="arrow" presStyleLbl="bgShp" presStyleIdx="0" presStyleCnt="1"/>
      <dgm:spPr/>
    </dgm:pt>
    <dgm:pt modelId="{A98EFD37-2665-4ED9-9B46-3BD837AA3AD4}" type="pres">
      <dgm:prSet presAssocID="{87E5DF00-D4CD-4078-ACC7-CE72BF546183}" presName="points" presStyleCnt="0"/>
      <dgm:spPr/>
    </dgm:pt>
    <dgm:pt modelId="{24050E4D-2A5B-4281-84B1-147DA295F30C}" type="pres">
      <dgm:prSet presAssocID="{979EB383-958F-4B08-AFB2-6CBCC4823D41}" presName="compositeA" presStyleCnt="0"/>
      <dgm:spPr/>
    </dgm:pt>
    <dgm:pt modelId="{411376D3-3150-4F7C-B886-44AF47B87D6F}" type="pres">
      <dgm:prSet presAssocID="{979EB383-958F-4B08-AFB2-6CBCC4823D41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587EF-0A30-4A3E-B720-22FA0786A7AD}" type="pres">
      <dgm:prSet presAssocID="{979EB383-958F-4B08-AFB2-6CBCC4823D41}" presName="circleA" presStyleLbl="node1" presStyleIdx="0" presStyleCnt="3"/>
      <dgm:spPr/>
    </dgm:pt>
    <dgm:pt modelId="{22634EF9-9289-49A1-9F2E-D0766443A5F9}" type="pres">
      <dgm:prSet presAssocID="{979EB383-958F-4B08-AFB2-6CBCC4823D41}" presName="spaceA" presStyleCnt="0"/>
      <dgm:spPr/>
    </dgm:pt>
    <dgm:pt modelId="{B61CF577-1ED4-4266-AC2B-99991B0AC343}" type="pres">
      <dgm:prSet presAssocID="{49773DA8-B468-4A6C-9B2C-FD8FA9BD3623}" presName="space" presStyleCnt="0"/>
      <dgm:spPr/>
    </dgm:pt>
    <dgm:pt modelId="{3B7330AF-2BF1-4D78-9E52-F2921EA2A8B2}" type="pres">
      <dgm:prSet presAssocID="{F55F6AB8-B945-4C71-BDDF-C11B7D170D22}" presName="compositeB" presStyleCnt="0"/>
      <dgm:spPr/>
    </dgm:pt>
    <dgm:pt modelId="{904325A6-68DD-4AB4-BD20-0BC5D5B03192}" type="pres">
      <dgm:prSet presAssocID="{F55F6AB8-B945-4C71-BDDF-C11B7D170D22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E0772-97DA-44BC-B762-653AC6998C00}" type="pres">
      <dgm:prSet presAssocID="{F55F6AB8-B945-4C71-BDDF-C11B7D170D22}" presName="circleB" presStyleLbl="node1" presStyleIdx="1" presStyleCnt="3"/>
      <dgm:spPr/>
    </dgm:pt>
    <dgm:pt modelId="{1BC0328A-C2E4-4968-859C-9A5957BF0B47}" type="pres">
      <dgm:prSet presAssocID="{F55F6AB8-B945-4C71-BDDF-C11B7D170D22}" presName="spaceB" presStyleCnt="0"/>
      <dgm:spPr/>
    </dgm:pt>
    <dgm:pt modelId="{A0D705C1-721B-4D75-B276-F451D99C9D40}" type="pres">
      <dgm:prSet presAssocID="{97852520-3E1A-4410-96A1-E1F81FF3A551}" presName="space" presStyleCnt="0"/>
      <dgm:spPr/>
    </dgm:pt>
    <dgm:pt modelId="{65D1D857-FFE6-460A-91A2-34089B161EB1}" type="pres">
      <dgm:prSet presAssocID="{4DC7F652-107C-4EFE-ABB6-B721DD8C08D0}" presName="compositeA" presStyleCnt="0"/>
      <dgm:spPr/>
    </dgm:pt>
    <dgm:pt modelId="{0F4CEA1A-9702-4113-8B10-DE6AB74BBBD5}" type="pres">
      <dgm:prSet presAssocID="{4DC7F652-107C-4EFE-ABB6-B721DD8C08D0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DAB53-A3E7-453F-9F78-A689C0498CBF}" type="pres">
      <dgm:prSet presAssocID="{4DC7F652-107C-4EFE-ABB6-B721DD8C08D0}" presName="circleA" presStyleLbl="node1" presStyleIdx="2" presStyleCnt="3"/>
      <dgm:spPr/>
    </dgm:pt>
    <dgm:pt modelId="{BEB8B32A-DB7E-4510-A0A1-DA4E80EF48E7}" type="pres">
      <dgm:prSet presAssocID="{4DC7F652-107C-4EFE-ABB6-B721DD8C08D0}" presName="spaceA" presStyleCnt="0"/>
      <dgm:spPr/>
    </dgm:pt>
  </dgm:ptLst>
  <dgm:cxnLst>
    <dgm:cxn modelId="{2CA31DE8-9A44-46D4-A153-2706DDF988EB}" srcId="{87E5DF00-D4CD-4078-ACC7-CE72BF546183}" destId="{979EB383-958F-4B08-AFB2-6CBCC4823D41}" srcOrd="0" destOrd="0" parTransId="{51F7B174-E9F6-4E78-8799-64EEA916B275}" sibTransId="{49773DA8-B468-4A6C-9B2C-FD8FA9BD3623}"/>
    <dgm:cxn modelId="{F128744B-8BC7-4BE2-9EDC-FF05A5DD0AF8}" srcId="{87E5DF00-D4CD-4078-ACC7-CE72BF546183}" destId="{4DC7F652-107C-4EFE-ABB6-B721DD8C08D0}" srcOrd="2" destOrd="0" parTransId="{80646E7D-CA12-4796-B4A1-97EDF1AA3B94}" sibTransId="{B6410348-DC82-4087-9449-4466E1008D75}"/>
    <dgm:cxn modelId="{EB6E3796-FD80-4A4D-AE37-91134AC14566}" type="presOf" srcId="{4DC7F652-107C-4EFE-ABB6-B721DD8C08D0}" destId="{0F4CEA1A-9702-4113-8B10-DE6AB74BBBD5}" srcOrd="0" destOrd="0" presId="urn:microsoft.com/office/officeart/2005/8/layout/hProcess11"/>
    <dgm:cxn modelId="{09D9A36C-73E2-4BC1-923A-7DA6038BE02A}" type="presOf" srcId="{87E5DF00-D4CD-4078-ACC7-CE72BF546183}" destId="{AA79F607-7CB5-41A6-8BF9-607770A3824D}" srcOrd="0" destOrd="0" presId="urn:microsoft.com/office/officeart/2005/8/layout/hProcess11"/>
    <dgm:cxn modelId="{F18ED6DC-FAF9-4C42-931A-009BC09425C7}" type="presOf" srcId="{979EB383-958F-4B08-AFB2-6CBCC4823D41}" destId="{411376D3-3150-4F7C-B886-44AF47B87D6F}" srcOrd="0" destOrd="0" presId="urn:microsoft.com/office/officeart/2005/8/layout/hProcess11"/>
    <dgm:cxn modelId="{857B7D7C-AF45-4CCA-B6E8-697868EC6EB4}" type="presOf" srcId="{F55F6AB8-B945-4C71-BDDF-C11B7D170D22}" destId="{904325A6-68DD-4AB4-BD20-0BC5D5B03192}" srcOrd="0" destOrd="0" presId="urn:microsoft.com/office/officeart/2005/8/layout/hProcess11"/>
    <dgm:cxn modelId="{526E31E1-6C3A-4657-8A2C-A5B79FF802F3}" srcId="{87E5DF00-D4CD-4078-ACC7-CE72BF546183}" destId="{F55F6AB8-B945-4C71-BDDF-C11B7D170D22}" srcOrd="1" destOrd="0" parTransId="{EFCEF5EC-4514-4CF1-B6A2-EFF775B5F9FF}" sibTransId="{97852520-3E1A-4410-96A1-E1F81FF3A551}"/>
    <dgm:cxn modelId="{8E7E8F5E-BEF4-4E16-83F5-5BF2ED1DC9FC}" type="presParOf" srcId="{AA79F607-7CB5-41A6-8BF9-607770A3824D}" destId="{5D8AABEA-80C3-4F17-8676-F8EF40E756FB}" srcOrd="0" destOrd="0" presId="urn:microsoft.com/office/officeart/2005/8/layout/hProcess11"/>
    <dgm:cxn modelId="{1486FE79-BEA0-4289-B71C-6B98D128AC92}" type="presParOf" srcId="{AA79F607-7CB5-41A6-8BF9-607770A3824D}" destId="{A98EFD37-2665-4ED9-9B46-3BD837AA3AD4}" srcOrd="1" destOrd="0" presId="urn:microsoft.com/office/officeart/2005/8/layout/hProcess11"/>
    <dgm:cxn modelId="{AD07EFFF-58DD-4000-BF98-2077D9200807}" type="presParOf" srcId="{A98EFD37-2665-4ED9-9B46-3BD837AA3AD4}" destId="{24050E4D-2A5B-4281-84B1-147DA295F30C}" srcOrd="0" destOrd="0" presId="urn:microsoft.com/office/officeart/2005/8/layout/hProcess11"/>
    <dgm:cxn modelId="{3B4E21A3-8EDD-49F0-B36D-5A25699A2732}" type="presParOf" srcId="{24050E4D-2A5B-4281-84B1-147DA295F30C}" destId="{411376D3-3150-4F7C-B886-44AF47B87D6F}" srcOrd="0" destOrd="0" presId="urn:microsoft.com/office/officeart/2005/8/layout/hProcess11"/>
    <dgm:cxn modelId="{3C2DD263-37C0-4E3A-92F7-9345701FE406}" type="presParOf" srcId="{24050E4D-2A5B-4281-84B1-147DA295F30C}" destId="{ACE587EF-0A30-4A3E-B720-22FA0786A7AD}" srcOrd="1" destOrd="0" presId="urn:microsoft.com/office/officeart/2005/8/layout/hProcess11"/>
    <dgm:cxn modelId="{EF15AA7E-F91D-492C-880D-8C09CCFA685A}" type="presParOf" srcId="{24050E4D-2A5B-4281-84B1-147DA295F30C}" destId="{22634EF9-9289-49A1-9F2E-D0766443A5F9}" srcOrd="2" destOrd="0" presId="urn:microsoft.com/office/officeart/2005/8/layout/hProcess11"/>
    <dgm:cxn modelId="{C88EBD4B-BC40-4FAC-93BE-C305561B2124}" type="presParOf" srcId="{A98EFD37-2665-4ED9-9B46-3BD837AA3AD4}" destId="{B61CF577-1ED4-4266-AC2B-99991B0AC343}" srcOrd="1" destOrd="0" presId="urn:microsoft.com/office/officeart/2005/8/layout/hProcess11"/>
    <dgm:cxn modelId="{DB114F37-24B8-4E97-B58D-F55ADFC67808}" type="presParOf" srcId="{A98EFD37-2665-4ED9-9B46-3BD837AA3AD4}" destId="{3B7330AF-2BF1-4D78-9E52-F2921EA2A8B2}" srcOrd="2" destOrd="0" presId="urn:microsoft.com/office/officeart/2005/8/layout/hProcess11"/>
    <dgm:cxn modelId="{1175CDA4-0935-4C43-850F-ACC6374C497C}" type="presParOf" srcId="{3B7330AF-2BF1-4D78-9E52-F2921EA2A8B2}" destId="{904325A6-68DD-4AB4-BD20-0BC5D5B03192}" srcOrd="0" destOrd="0" presId="urn:microsoft.com/office/officeart/2005/8/layout/hProcess11"/>
    <dgm:cxn modelId="{2BDB5743-EA20-4BD1-A93D-A148CBF0D322}" type="presParOf" srcId="{3B7330AF-2BF1-4D78-9E52-F2921EA2A8B2}" destId="{13CE0772-97DA-44BC-B762-653AC6998C00}" srcOrd="1" destOrd="0" presId="urn:microsoft.com/office/officeart/2005/8/layout/hProcess11"/>
    <dgm:cxn modelId="{DC64D308-AD1D-4D36-B29C-1544F194C495}" type="presParOf" srcId="{3B7330AF-2BF1-4D78-9E52-F2921EA2A8B2}" destId="{1BC0328A-C2E4-4968-859C-9A5957BF0B47}" srcOrd="2" destOrd="0" presId="urn:microsoft.com/office/officeart/2005/8/layout/hProcess11"/>
    <dgm:cxn modelId="{09A7ECA4-1BCF-4CD8-B569-AC0E9545E65E}" type="presParOf" srcId="{A98EFD37-2665-4ED9-9B46-3BD837AA3AD4}" destId="{A0D705C1-721B-4D75-B276-F451D99C9D40}" srcOrd="3" destOrd="0" presId="urn:microsoft.com/office/officeart/2005/8/layout/hProcess11"/>
    <dgm:cxn modelId="{7D7F6914-A00B-4F2A-B8F3-B35DF36DE018}" type="presParOf" srcId="{A98EFD37-2665-4ED9-9B46-3BD837AA3AD4}" destId="{65D1D857-FFE6-460A-91A2-34089B161EB1}" srcOrd="4" destOrd="0" presId="urn:microsoft.com/office/officeart/2005/8/layout/hProcess11"/>
    <dgm:cxn modelId="{55225927-E553-4645-AB24-9DAC9EDD129A}" type="presParOf" srcId="{65D1D857-FFE6-460A-91A2-34089B161EB1}" destId="{0F4CEA1A-9702-4113-8B10-DE6AB74BBBD5}" srcOrd="0" destOrd="0" presId="urn:microsoft.com/office/officeart/2005/8/layout/hProcess11"/>
    <dgm:cxn modelId="{B51E34D5-46D6-4089-B860-267AC15AAF8A}" type="presParOf" srcId="{65D1D857-FFE6-460A-91A2-34089B161EB1}" destId="{CFDDAB53-A3E7-453F-9F78-A689C0498CBF}" srcOrd="1" destOrd="0" presId="urn:microsoft.com/office/officeart/2005/8/layout/hProcess11"/>
    <dgm:cxn modelId="{5AAC58F1-0DA2-4168-B651-B44635B089B7}" type="presParOf" srcId="{65D1D857-FFE6-460A-91A2-34089B161EB1}" destId="{BEB8B32A-DB7E-4510-A0A1-DA4E80EF48E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8BD23A-07FF-4942-9ED0-5BFB19404388}" type="doc">
      <dgm:prSet loTypeId="urn:microsoft.com/office/officeart/2005/8/layout/hierarchy4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9BE59EF5-E225-443A-B709-7BCAED66E1B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Правила</a:t>
          </a:r>
          <a:endParaRPr lang="ru-RU" sz="1600" dirty="0"/>
        </a:p>
      </dgm:t>
    </dgm:pt>
    <dgm:pt modelId="{2928CF12-B875-44BE-801A-EF3CB0855AB8}" type="parTrans" cxnId="{339DF80C-0344-41DF-BBAB-3F7124364ACB}">
      <dgm:prSet/>
      <dgm:spPr/>
      <dgm:t>
        <a:bodyPr/>
        <a:lstStyle/>
        <a:p>
          <a:endParaRPr lang="ru-RU" sz="1600"/>
        </a:p>
      </dgm:t>
    </dgm:pt>
    <dgm:pt modelId="{E7B40F6E-73A0-4802-B148-A956CB06D7F6}" type="sibTrans" cxnId="{339DF80C-0344-41DF-BBAB-3F7124364ACB}">
      <dgm:prSet/>
      <dgm:spPr/>
      <dgm:t>
        <a:bodyPr/>
        <a:lstStyle/>
        <a:p>
          <a:endParaRPr lang="ru-RU" sz="1600"/>
        </a:p>
      </dgm:t>
    </dgm:pt>
    <dgm:pt modelId="{CA24F9AB-1AFF-4EF0-9240-400DBD96CA11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Профили</a:t>
          </a:r>
          <a:endParaRPr lang="ru-RU" sz="1600" dirty="0"/>
        </a:p>
      </dgm:t>
    </dgm:pt>
    <dgm:pt modelId="{D075AE7D-CC5E-4E36-A367-65639E5E4DF2}" type="parTrans" cxnId="{FC547CD9-E27B-48BD-86BF-676BDD71B71E}">
      <dgm:prSet/>
      <dgm:spPr/>
      <dgm:t>
        <a:bodyPr/>
        <a:lstStyle/>
        <a:p>
          <a:endParaRPr lang="ru-RU" sz="1600"/>
        </a:p>
      </dgm:t>
    </dgm:pt>
    <dgm:pt modelId="{AD5A79D9-13B2-4F30-BDEA-0AECF479A231}" type="sibTrans" cxnId="{FC547CD9-E27B-48BD-86BF-676BDD71B71E}">
      <dgm:prSet/>
      <dgm:spPr/>
      <dgm:t>
        <a:bodyPr/>
        <a:lstStyle/>
        <a:p>
          <a:endParaRPr lang="ru-RU" sz="1600"/>
        </a:p>
      </dgm:t>
    </dgm:pt>
    <dgm:pt modelId="{8912C41D-CCE7-4D5B-BF44-FF676AC88B46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Списки</a:t>
          </a:r>
          <a:endParaRPr lang="ru-RU" sz="1600" dirty="0"/>
        </a:p>
      </dgm:t>
    </dgm:pt>
    <dgm:pt modelId="{29DCCD08-2279-4AB3-B3D7-9241EAC756B3}" type="parTrans" cxnId="{63472CA9-DAF5-4F6C-A591-7D499C24F858}">
      <dgm:prSet/>
      <dgm:spPr/>
      <dgm:t>
        <a:bodyPr/>
        <a:lstStyle/>
        <a:p>
          <a:endParaRPr lang="ru-RU" sz="1600"/>
        </a:p>
      </dgm:t>
    </dgm:pt>
    <dgm:pt modelId="{9666BBE1-10C5-4A98-8649-C02B52B47EFB}" type="sibTrans" cxnId="{63472CA9-DAF5-4F6C-A591-7D499C24F858}">
      <dgm:prSet/>
      <dgm:spPr/>
      <dgm:t>
        <a:bodyPr/>
        <a:lstStyle/>
        <a:p>
          <a:endParaRPr lang="ru-RU" sz="1600"/>
        </a:p>
      </dgm:t>
    </dgm:pt>
    <dgm:pt modelId="{60EA9751-682D-4B59-BD8A-9D17AD171EAA}" type="pres">
      <dgm:prSet presAssocID="{FC8BD23A-07FF-4942-9ED0-5BFB1940438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19CD5AA-2DC5-483D-8DEC-870507242A81}" type="pres">
      <dgm:prSet presAssocID="{8912C41D-CCE7-4D5B-BF44-FF676AC88B46}" presName="vertOne" presStyleCnt="0"/>
      <dgm:spPr/>
    </dgm:pt>
    <dgm:pt modelId="{A8387E47-CEBE-4A19-9C91-36AAFAF9CDD8}" type="pres">
      <dgm:prSet presAssocID="{8912C41D-CCE7-4D5B-BF44-FF676AC88B46}" presName="txOne" presStyleLbl="node0" presStyleIdx="0" presStyleCnt="3" custScaleX="536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83AABB-8E4F-4ADC-8469-95BECDFDC757}" type="pres">
      <dgm:prSet presAssocID="{8912C41D-CCE7-4D5B-BF44-FF676AC88B46}" presName="horzOne" presStyleCnt="0"/>
      <dgm:spPr/>
    </dgm:pt>
    <dgm:pt modelId="{B3909B2C-2E1F-48A5-AE71-43AD4AFDE388}" type="pres">
      <dgm:prSet presAssocID="{9666BBE1-10C5-4A98-8649-C02B52B47EFB}" presName="sibSpaceOne" presStyleCnt="0"/>
      <dgm:spPr/>
    </dgm:pt>
    <dgm:pt modelId="{CF095752-9AF1-4A54-B086-1511A6B5E9AF}" type="pres">
      <dgm:prSet presAssocID="{9BE59EF5-E225-443A-B709-7BCAED66E1BC}" presName="vertOne" presStyleCnt="0"/>
      <dgm:spPr/>
    </dgm:pt>
    <dgm:pt modelId="{B08C684C-4104-48B3-989C-C175E55DCF81}" type="pres">
      <dgm:prSet presAssocID="{9BE59EF5-E225-443A-B709-7BCAED66E1BC}" presName="txOne" presStyleLbl="node0" presStyleIdx="1" presStyleCnt="3" custScaleX="536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933F37-3815-4E14-80CB-762DE28C6765}" type="pres">
      <dgm:prSet presAssocID="{9BE59EF5-E225-443A-B709-7BCAED66E1BC}" presName="horzOne" presStyleCnt="0"/>
      <dgm:spPr/>
    </dgm:pt>
    <dgm:pt modelId="{50B36416-A66D-4D26-BA53-A396AAEA6BCC}" type="pres">
      <dgm:prSet presAssocID="{E7B40F6E-73A0-4802-B148-A956CB06D7F6}" presName="sibSpaceOne" presStyleCnt="0"/>
      <dgm:spPr/>
    </dgm:pt>
    <dgm:pt modelId="{0F525FA3-2E80-4271-A68A-2613C41DFF4C}" type="pres">
      <dgm:prSet presAssocID="{CA24F9AB-1AFF-4EF0-9240-400DBD96CA11}" presName="vertOne" presStyleCnt="0"/>
      <dgm:spPr/>
    </dgm:pt>
    <dgm:pt modelId="{342297D9-C245-41B6-85DB-9950E9FBC5E9}" type="pres">
      <dgm:prSet presAssocID="{CA24F9AB-1AFF-4EF0-9240-400DBD96CA11}" presName="txOne" presStyleLbl="node0" presStyleIdx="2" presStyleCnt="3" custScaleX="536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A7AD47-A9FC-48F1-85EA-A47605436CF9}" type="pres">
      <dgm:prSet presAssocID="{CA24F9AB-1AFF-4EF0-9240-400DBD96CA11}" presName="horzOne" presStyleCnt="0"/>
      <dgm:spPr/>
    </dgm:pt>
  </dgm:ptLst>
  <dgm:cxnLst>
    <dgm:cxn modelId="{D4914486-E144-4394-A107-E76DE512F4B4}" type="presOf" srcId="{8912C41D-CCE7-4D5B-BF44-FF676AC88B46}" destId="{A8387E47-CEBE-4A19-9C91-36AAFAF9CDD8}" srcOrd="0" destOrd="0" presId="urn:microsoft.com/office/officeart/2005/8/layout/hierarchy4"/>
    <dgm:cxn modelId="{63472CA9-DAF5-4F6C-A591-7D499C24F858}" srcId="{FC8BD23A-07FF-4942-9ED0-5BFB19404388}" destId="{8912C41D-CCE7-4D5B-BF44-FF676AC88B46}" srcOrd="0" destOrd="0" parTransId="{29DCCD08-2279-4AB3-B3D7-9241EAC756B3}" sibTransId="{9666BBE1-10C5-4A98-8649-C02B52B47EFB}"/>
    <dgm:cxn modelId="{FC547CD9-E27B-48BD-86BF-676BDD71B71E}" srcId="{FC8BD23A-07FF-4942-9ED0-5BFB19404388}" destId="{CA24F9AB-1AFF-4EF0-9240-400DBD96CA11}" srcOrd="2" destOrd="0" parTransId="{D075AE7D-CC5E-4E36-A367-65639E5E4DF2}" sibTransId="{AD5A79D9-13B2-4F30-BDEA-0AECF479A231}"/>
    <dgm:cxn modelId="{33893A29-24A1-4EC4-901A-95A6C3367268}" type="presOf" srcId="{CA24F9AB-1AFF-4EF0-9240-400DBD96CA11}" destId="{342297D9-C245-41B6-85DB-9950E9FBC5E9}" srcOrd="0" destOrd="0" presId="urn:microsoft.com/office/officeart/2005/8/layout/hierarchy4"/>
    <dgm:cxn modelId="{D5E822B6-7F83-4656-870B-A950FB157D34}" type="presOf" srcId="{FC8BD23A-07FF-4942-9ED0-5BFB19404388}" destId="{60EA9751-682D-4B59-BD8A-9D17AD171EAA}" srcOrd="0" destOrd="0" presId="urn:microsoft.com/office/officeart/2005/8/layout/hierarchy4"/>
    <dgm:cxn modelId="{CB988BFE-92FC-4011-95D3-39FD59214873}" type="presOf" srcId="{9BE59EF5-E225-443A-B709-7BCAED66E1BC}" destId="{B08C684C-4104-48B3-989C-C175E55DCF81}" srcOrd="0" destOrd="0" presId="urn:microsoft.com/office/officeart/2005/8/layout/hierarchy4"/>
    <dgm:cxn modelId="{339DF80C-0344-41DF-BBAB-3F7124364ACB}" srcId="{FC8BD23A-07FF-4942-9ED0-5BFB19404388}" destId="{9BE59EF5-E225-443A-B709-7BCAED66E1BC}" srcOrd="1" destOrd="0" parTransId="{2928CF12-B875-44BE-801A-EF3CB0855AB8}" sibTransId="{E7B40F6E-73A0-4802-B148-A956CB06D7F6}"/>
    <dgm:cxn modelId="{1E63FBEC-DEAE-4559-A2CE-61A5BC0DC3FF}" type="presParOf" srcId="{60EA9751-682D-4B59-BD8A-9D17AD171EAA}" destId="{919CD5AA-2DC5-483D-8DEC-870507242A81}" srcOrd="0" destOrd="0" presId="urn:microsoft.com/office/officeart/2005/8/layout/hierarchy4"/>
    <dgm:cxn modelId="{1798B7AB-6652-48BE-9C37-0772DAD00A5F}" type="presParOf" srcId="{919CD5AA-2DC5-483D-8DEC-870507242A81}" destId="{A8387E47-CEBE-4A19-9C91-36AAFAF9CDD8}" srcOrd="0" destOrd="0" presId="urn:microsoft.com/office/officeart/2005/8/layout/hierarchy4"/>
    <dgm:cxn modelId="{2358A643-8F3E-4658-AE01-75836220BE86}" type="presParOf" srcId="{919CD5AA-2DC5-483D-8DEC-870507242A81}" destId="{BF83AABB-8E4F-4ADC-8469-95BECDFDC757}" srcOrd="1" destOrd="0" presId="urn:microsoft.com/office/officeart/2005/8/layout/hierarchy4"/>
    <dgm:cxn modelId="{29EF9D13-622A-4CA5-9C34-E29811F15F4A}" type="presParOf" srcId="{60EA9751-682D-4B59-BD8A-9D17AD171EAA}" destId="{B3909B2C-2E1F-48A5-AE71-43AD4AFDE388}" srcOrd="1" destOrd="0" presId="urn:microsoft.com/office/officeart/2005/8/layout/hierarchy4"/>
    <dgm:cxn modelId="{A94A4299-AE50-44D1-9331-D2CA5E27C06F}" type="presParOf" srcId="{60EA9751-682D-4B59-BD8A-9D17AD171EAA}" destId="{CF095752-9AF1-4A54-B086-1511A6B5E9AF}" srcOrd="2" destOrd="0" presId="urn:microsoft.com/office/officeart/2005/8/layout/hierarchy4"/>
    <dgm:cxn modelId="{028036E2-30AC-466B-B392-F6965D39A20B}" type="presParOf" srcId="{CF095752-9AF1-4A54-B086-1511A6B5E9AF}" destId="{B08C684C-4104-48B3-989C-C175E55DCF81}" srcOrd="0" destOrd="0" presId="urn:microsoft.com/office/officeart/2005/8/layout/hierarchy4"/>
    <dgm:cxn modelId="{67A89EF6-00AF-4D9B-9DF9-B94858A322C6}" type="presParOf" srcId="{CF095752-9AF1-4A54-B086-1511A6B5E9AF}" destId="{A5933F37-3815-4E14-80CB-762DE28C6765}" srcOrd="1" destOrd="0" presId="urn:microsoft.com/office/officeart/2005/8/layout/hierarchy4"/>
    <dgm:cxn modelId="{32ECF331-75F2-46F9-B3B2-62FD3F610863}" type="presParOf" srcId="{60EA9751-682D-4B59-BD8A-9D17AD171EAA}" destId="{50B36416-A66D-4D26-BA53-A396AAEA6BCC}" srcOrd="3" destOrd="0" presId="urn:microsoft.com/office/officeart/2005/8/layout/hierarchy4"/>
    <dgm:cxn modelId="{91B88C27-5E54-4F53-BB28-0BC096E38756}" type="presParOf" srcId="{60EA9751-682D-4B59-BD8A-9D17AD171EAA}" destId="{0F525FA3-2E80-4271-A68A-2613C41DFF4C}" srcOrd="4" destOrd="0" presId="urn:microsoft.com/office/officeart/2005/8/layout/hierarchy4"/>
    <dgm:cxn modelId="{6C7A851C-9E99-45D1-9DD4-3395580E1C1B}" type="presParOf" srcId="{0F525FA3-2E80-4271-A68A-2613C41DFF4C}" destId="{342297D9-C245-41B6-85DB-9950E9FBC5E9}" srcOrd="0" destOrd="0" presId="urn:microsoft.com/office/officeart/2005/8/layout/hierarchy4"/>
    <dgm:cxn modelId="{5649B9C9-22C1-4EA8-9945-BE54230EA5EC}" type="presParOf" srcId="{0F525FA3-2E80-4271-A68A-2613C41DFF4C}" destId="{66A7AD47-A9FC-48F1-85EA-A47605436CF9}" srcOrd="1" destOrd="0" presId="urn:microsoft.com/office/officeart/2005/8/layout/hierarchy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8BD23A-07FF-4942-9ED0-5BFB19404388}" type="doc">
      <dgm:prSet loTypeId="urn:microsoft.com/office/officeart/2005/8/layout/hierarchy4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9BE59EF5-E225-443A-B709-7BCAED66E1B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Правила</a:t>
          </a:r>
          <a:endParaRPr lang="ru-RU" sz="1600" dirty="0"/>
        </a:p>
      </dgm:t>
    </dgm:pt>
    <dgm:pt modelId="{2928CF12-B875-44BE-801A-EF3CB0855AB8}" type="parTrans" cxnId="{339DF80C-0344-41DF-BBAB-3F7124364ACB}">
      <dgm:prSet/>
      <dgm:spPr/>
      <dgm:t>
        <a:bodyPr/>
        <a:lstStyle/>
        <a:p>
          <a:endParaRPr lang="ru-RU" sz="1600"/>
        </a:p>
      </dgm:t>
    </dgm:pt>
    <dgm:pt modelId="{E7B40F6E-73A0-4802-B148-A956CB06D7F6}" type="sibTrans" cxnId="{339DF80C-0344-41DF-BBAB-3F7124364ACB}">
      <dgm:prSet/>
      <dgm:spPr/>
      <dgm:t>
        <a:bodyPr/>
        <a:lstStyle/>
        <a:p>
          <a:endParaRPr lang="ru-RU" sz="1600"/>
        </a:p>
      </dgm:t>
    </dgm:pt>
    <dgm:pt modelId="{CA24F9AB-1AFF-4EF0-9240-400DBD96CA11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Профили</a:t>
          </a:r>
          <a:endParaRPr lang="ru-RU" sz="1600" dirty="0"/>
        </a:p>
      </dgm:t>
    </dgm:pt>
    <dgm:pt modelId="{D075AE7D-CC5E-4E36-A367-65639E5E4DF2}" type="parTrans" cxnId="{FC547CD9-E27B-48BD-86BF-676BDD71B71E}">
      <dgm:prSet/>
      <dgm:spPr/>
      <dgm:t>
        <a:bodyPr/>
        <a:lstStyle/>
        <a:p>
          <a:endParaRPr lang="ru-RU" sz="1600"/>
        </a:p>
      </dgm:t>
    </dgm:pt>
    <dgm:pt modelId="{AD5A79D9-13B2-4F30-BDEA-0AECF479A231}" type="sibTrans" cxnId="{FC547CD9-E27B-48BD-86BF-676BDD71B71E}">
      <dgm:prSet/>
      <dgm:spPr/>
      <dgm:t>
        <a:bodyPr/>
        <a:lstStyle/>
        <a:p>
          <a:endParaRPr lang="ru-RU" sz="1600"/>
        </a:p>
      </dgm:t>
    </dgm:pt>
    <dgm:pt modelId="{8912C41D-CCE7-4D5B-BF44-FF676AC88B46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Списки</a:t>
          </a:r>
          <a:endParaRPr lang="ru-RU" sz="1600" dirty="0"/>
        </a:p>
      </dgm:t>
    </dgm:pt>
    <dgm:pt modelId="{29DCCD08-2279-4AB3-B3D7-9241EAC756B3}" type="parTrans" cxnId="{63472CA9-DAF5-4F6C-A591-7D499C24F858}">
      <dgm:prSet/>
      <dgm:spPr/>
      <dgm:t>
        <a:bodyPr/>
        <a:lstStyle/>
        <a:p>
          <a:endParaRPr lang="ru-RU" sz="1600"/>
        </a:p>
      </dgm:t>
    </dgm:pt>
    <dgm:pt modelId="{9666BBE1-10C5-4A98-8649-C02B52B47EFB}" type="sibTrans" cxnId="{63472CA9-DAF5-4F6C-A591-7D499C24F858}">
      <dgm:prSet/>
      <dgm:spPr/>
      <dgm:t>
        <a:bodyPr/>
        <a:lstStyle/>
        <a:p>
          <a:endParaRPr lang="ru-RU" sz="1600"/>
        </a:p>
      </dgm:t>
    </dgm:pt>
    <dgm:pt modelId="{60EA9751-682D-4B59-BD8A-9D17AD171EAA}" type="pres">
      <dgm:prSet presAssocID="{FC8BD23A-07FF-4942-9ED0-5BFB1940438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19CD5AA-2DC5-483D-8DEC-870507242A81}" type="pres">
      <dgm:prSet presAssocID="{8912C41D-CCE7-4D5B-BF44-FF676AC88B46}" presName="vertOne" presStyleCnt="0"/>
      <dgm:spPr/>
    </dgm:pt>
    <dgm:pt modelId="{A8387E47-CEBE-4A19-9C91-36AAFAF9CDD8}" type="pres">
      <dgm:prSet presAssocID="{8912C41D-CCE7-4D5B-BF44-FF676AC88B46}" presName="txOne" presStyleLbl="node0" presStyleIdx="0" presStyleCnt="3" custScaleX="536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83AABB-8E4F-4ADC-8469-95BECDFDC757}" type="pres">
      <dgm:prSet presAssocID="{8912C41D-CCE7-4D5B-BF44-FF676AC88B46}" presName="horzOne" presStyleCnt="0"/>
      <dgm:spPr/>
    </dgm:pt>
    <dgm:pt modelId="{B3909B2C-2E1F-48A5-AE71-43AD4AFDE388}" type="pres">
      <dgm:prSet presAssocID="{9666BBE1-10C5-4A98-8649-C02B52B47EFB}" presName="sibSpaceOne" presStyleCnt="0"/>
      <dgm:spPr/>
    </dgm:pt>
    <dgm:pt modelId="{CF095752-9AF1-4A54-B086-1511A6B5E9AF}" type="pres">
      <dgm:prSet presAssocID="{9BE59EF5-E225-443A-B709-7BCAED66E1BC}" presName="vertOne" presStyleCnt="0"/>
      <dgm:spPr/>
    </dgm:pt>
    <dgm:pt modelId="{B08C684C-4104-48B3-989C-C175E55DCF81}" type="pres">
      <dgm:prSet presAssocID="{9BE59EF5-E225-443A-B709-7BCAED66E1BC}" presName="txOne" presStyleLbl="node0" presStyleIdx="1" presStyleCnt="3" custScaleX="536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933F37-3815-4E14-80CB-762DE28C6765}" type="pres">
      <dgm:prSet presAssocID="{9BE59EF5-E225-443A-B709-7BCAED66E1BC}" presName="horzOne" presStyleCnt="0"/>
      <dgm:spPr/>
    </dgm:pt>
    <dgm:pt modelId="{50B36416-A66D-4D26-BA53-A396AAEA6BCC}" type="pres">
      <dgm:prSet presAssocID="{E7B40F6E-73A0-4802-B148-A956CB06D7F6}" presName="sibSpaceOne" presStyleCnt="0"/>
      <dgm:spPr/>
    </dgm:pt>
    <dgm:pt modelId="{0F525FA3-2E80-4271-A68A-2613C41DFF4C}" type="pres">
      <dgm:prSet presAssocID="{CA24F9AB-1AFF-4EF0-9240-400DBD96CA11}" presName="vertOne" presStyleCnt="0"/>
      <dgm:spPr/>
    </dgm:pt>
    <dgm:pt modelId="{342297D9-C245-41B6-85DB-9950E9FBC5E9}" type="pres">
      <dgm:prSet presAssocID="{CA24F9AB-1AFF-4EF0-9240-400DBD96CA11}" presName="txOne" presStyleLbl="node0" presStyleIdx="2" presStyleCnt="3" custScaleX="536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A7AD47-A9FC-48F1-85EA-A47605436CF9}" type="pres">
      <dgm:prSet presAssocID="{CA24F9AB-1AFF-4EF0-9240-400DBD96CA11}" presName="horzOne" presStyleCnt="0"/>
      <dgm:spPr/>
    </dgm:pt>
  </dgm:ptLst>
  <dgm:cxnLst>
    <dgm:cxn modelId="{8D16FE8A-915C-433E-9ACC-B09F9D04EB22}" type="presOf" srcId="{8912C41D-CCE7-4D5B-BF44-FF676AC88B46}" destId="{A8387E47-CEBE-4A19-9C91-36AAFAF9CDD8}" srcOrd="0" destOrd="0" presId="urn:microsoft.com/office/officeart/2005/8/layout/hierarchy4"/>
    <dgm:cxn modelId="{339DF80C-0344-41DF-BBAB-3F7124364ACB}" srcId="{FC8BD23A-07FF-4942-9ED0-5BFB19404388}" destId="{9BE59EF5-E225-443A-B709-7BCAED66E1BC}" srcOrd="1" destOrd="0" parTransId="{2928CF12-B875-44BE-801A-EF3CB0855AB8}" sibTransId="{E7B40F6E-73A0-4802-B148-A956CB06D7F6}"/>
    <dgm:cxn modelId="{FC547CD9-E27B-48BD-86BF-676BDD71B71E}" srcId="{FC8BD23A-07FF-4942-9ED0-5BFB19404388}" destId="{CA24F9AB-1AFF-4EF0-9240-400DBD96CA11}" srcOrd="2" destOrd="0" parTransId="{D075AE7D-CC5E-4E36-A367-65639E5E4DF2}" sibTransId="{AD5A79D9-13B2-4F30-BDEA-0AECF479A231}"/>
    <dgm:cxn modelId="{2E15045E-50D5-4107-A7ED-3F8742CCD12E}" type="presOf" srcId="{9BE59EF5-E225-443A-B709-7BCAED66E1BC}" destId="{B08C684C-4104-48B3-989C-C175E55DCF81}" srcOrd="0" destOrd="0" presId="urn:microsoft.com/office/officeart/2005/8/layout/hierarchy4"/>
    <dgm:cxn modelId="{85A67F81-398A-4B25-800A-9DAE21FB7A8D}" type="presOf" srcId="{FC8BD23A-07FF-4942-9ED0-5BFB19404388}" destId="{60EA9751-682D-4B59-BD8A-9D17AD171EAA}" srcOrd="0" destOrd="0" presId="urn:microsoft.com/office/officeart/2005/8/layout/hierarchy4"/>
    <dgm:cxn modelId="{63472CA9-DAF5-4F6C-A591-7D499C24F858}" srcId="{FC8BD23A-07FF-4942-9ED0-5BFB19404388}" destId="{8912C41D-CCE7-4D5B-BF44-FF676AC88B46}" srcOrd="0" destOrd="0" parTransId="{29DCCD08-2279-4AB3-B3D7-9241EAC756B3}" sibTransId="{9666BBE1-10C5-4A98-8649-C02B52B47EFB}"/>
    <dgm:cxn modelId="{2913A73C-6FEA-4F32-8982-6A3EBAC1B059}" type="presOf" srcId="{CA24F9AB-1AFF-4EF0-9240-400DBD96CA11}" destId="{342297D9-C245-41B6-85DB-9950E9FBC5E9}" srcOrd="0" destOrd="0" presId="urn:microsoft.com/office/officeart/2005/8/layout/hierarchy4"/>
    <dgm:cxn modelId="{06A48B38-64C2-4968-888F-6B6E2D636C71}" type="presParOf" srcId="{60EA9751-682D-4B59-BD8A-9D17AD171EAA}" destId="{919CD5AA-2DC5-483D-8DEC-870507242A81}" srcOrd="0" destOrd="0" presId="urn:microsoft.com/office/officeart/2005/8/layout/hierarchy4"/>
    <dgm:cxn modelId="{74D53778-9798-4E6D-B645-86C95931D15F}" type="presParOf" srcId="{919CD5AA-2DC5-483D-8DEC-870507242A81}" destId="{A8387E47-CEBE-4A19-9C91-36AAFAF9CDD8}" srcOrd="0" destOrd="0" presId="urn:microsoft.com/office/officeart/2005/8/layout/hierarchy4"/>
    <dgm:cxn modelId="{DE954C94-98B7-4FE3-BB73-2D6F67C69FA7}" type="presParOf" srcId="{919CD5AA-2DC5-483D-8DEC-870507242A81}" destId="{BF83AABB-8E4F-4ADC-8469-95BECDFDC757}" srcOrd="1" destOrd="0" presId="urn:microsoft.com/office/officeart/2005/8/layout/hierarchy4"/>
    <dgm:cxn modelId="{88C3B402-9C74-490B-959B-2E9D6C172FE5}" type="presParOf" srcId="{60EA9751-682D-4B59-BD8A-9D17AD171EAA}" destId="{B3909B2C-2E1F-48A5-AE71-43AD4AFDE388}" srcOrd="1" destOrd="0" presId="urn:microsoft.com/office/officeart/2005/8/layout/hierarchy4"/>
    <dgm:cxn modelId="{C7258476-53DE-4AE2-B110-AA6EEF33DB84}" type="presParOf" srcId="{60EA9751-682D-4B59-BD8A-9D17AD171EAA}" destId="{CF095752-9AF1-4A54-B086-1511A6B5E9AF}" srcOrd="2" destOrd="0" presId="urn:microsoft.com/office/officeart/2005/8/layout/hierarchy4"/>
    <dgm:cxn modelId="{F5828350-D865-443F-8FA0-401E8A335907}" type="presParOf" srcId="{CF095752-9AF1-4A54-B086-1511A6B5E9AF}" destId="{B08C684C-4104-48B3-989C-C175E55DCF81}" srcOrd="0" destOrd="0" presId="urn:microsoft.com/office/officeart/2005/8/layout/hierarchy4"/>
    <dgm:cxn modelId="{3DFFA067-FBBD-46AC-8CF5-462256EBD753}" type="presParOf" srcId="{CF095752-9AF1-4A54-B086-1511A6B5E9AF}" destId="{A5933F37-3815-4E14-80CB-762DE28C6765}" srcOrd="1" destOrd="0" presId="urn:microsoft.com/office/officeart/2005/8/layout/hierarchy4"/>
    <dgm:cxn modelId="{7D1BAE4A-FFC2-433D-9844-342B1B822EF6}" type="presParOf" srcId="{60EA9751-682D-4B59-BD8A-9D17AD171EAA}" destId="{50B36416-A66D-4D26-BA53-A396AAEA6BCC}" srcOrd="3" destOrd="0" presId="urn:microsoft.com/office/officeart/2005/8/layout/hierarchy4"/>
    <dgm:cxn modelId="{FF2A577B-DE00-4ADF-B6CF-8A1386A2C6F6}" type="presParOf" srcId="{60EA9751-682D-4B59-BD8A-9D17AD171EAA}" destId="{0F525FA3-2E80-4271-A68A-2613C41DFF4C}" srcOrd="4" destOrd="0" presId="urn:microsoft.com/office/officeart/2005/8/layout/hierarchy4"/>
    <dgm:cxn modelId="{50212D7F-C862-49C7-B9FC-449C17B4A083}" type="presParOf" srcId="{0F525FA3-2E80-4271-A68A-2613C41DFF4C}" destId="{342297D9-C245-41B6-85DB-9950E9FBC5E9}" srcOrd="0" destOrd="0" presId="urn:microsoft.com/office/officeart/2005/8/layout/hierarchy4"/>
    <dgm:cxn modelId="{34DCCB2B-8F27-4F35-9DC4-3C1AE23A5559}" type="presParOf" srcId="{0F525FA3-2E80-4271-A68A-2613C41DFF4C}" destId="{66A7AD47-A9FC-48F1-85EA-A47605436CF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8BD23A-07FF-4942-9ED0-5BFB19404388}" type="doc">
      <dgm:prSet loTypeId="urn:microsoft.com/office/officeart/2005/8/layout/hierarchy4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34E72152-6A07-44EC-9818-251069669986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Сессии клиентов</a:t>
          </a:r>
          <a:endParaRPr lang="ru-RU" sz="1600" dirty="0"/>
        </a:p>
      </dgm:t>
    </dgm:pt>
    <dgm:pt modelId="{AD78FBF3-0EA3-4F63-9C31-FB4F6D1AC327}" type="parTrans" cxnId="{7C2933F4-396C-4929-88A8-291319752AE9}">
      <dgm:prSet/>
      <dgm:spPr/>
      <dgm:t>
        <a:bodyPr/>
        <a:lstStyle/>
        <a:p>
          <a:endParaRPr lang="ru-RU" sz="1600"/>
        </a:p>
      </dgm:t>
    </dgm:pt>
    <dgm:pt modelId="{B3D6EAE0-145C-4D2F-8CAF-291207898FED}" type="sibTrans" cxnId="{7C2933F4-396C-4929-88A8-291319752AE9}">
      <dgm:prSet/>
      <dgm:spPr/>
      <dgm:t>
        <a:bodyPr/>
        <a:lstStyle/>
        <a:p>
          <a:endParaRPr lang="ru-RU" sz="1600"/>
        </a:p>
      </dgm:t>
    </dgm:pt>
    <dgm:pt modelId="{60EA9751-682D-4B59-BD8A-9D17AD171EAA}" type="pres">
      <dgm:prSet presAssocID="{FC8BD23A-07FF-4942-9ED0-5BFB1940438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78AA02-06E2-4D5A-AC07-03DA6A1E8D51}" type="pres">
      <dgm:prSet presAssocID="{34E72152-6A07-44EC-9818-251069669986}" presName="vertOne" presStyleCnt="0"/>
      <dgm:spPr/>
    </dgm:pt>
    <dgm:pt modelId="{D59BE864-DD1F-452D-9F48-EA26CF199887}" type="pres">
      <dgm:prSet presAssocID="{34E72152-6A07-44EC-9818-25106966998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9B8883-4E76-4F34-AE06-8AD79CD9B870}" type="pres">
      <dgm:prSet presAssocID="{34E72152-6A07-44EC-9818-251069669986}" presName="horzOne" presStyleCnt="0"/>
      <dgm:spPr/>
    </dgm:pt>
  </dgm:ptLst>
  <dgm:cxnLst>
    <dgm:cxn modelId="{1F86E45C-066E-4ED5-989D-F53796A6B8D4}" type="presOf" srcId="{FC8BD23A-07FF-4942-9ED0-5BFB19404388}" destId="{60EA9751-682D-4B59-BD8A-9D17AD171EAA}" srcOrd="0" destOrd="0" presId="urn:microsoft.com/office/officeart/2005/8/layout/hierarchy4"/>
    <dgm:cxn modelId="{7C2933F4-396C-4929-88A8-291319752AE9}" srcId="{FC8BD23A-07FF-4942-9ED0-5BFB19404388}" destId="{34E72152-6A07-44EC-9818-251069669986}" srcOrd="0" destOrd="0" parTransId="{AD78FBF3-0EA3-4F63-9C31-FB4F6D1AC327}" sibTransId="{B3D6EAE0-145C-4D2F-8CAF-291207898FED}"/>
    <dgm:cxn modelId="{6E27C20F-7D35-487E-BAA5-4CFAA74E686C}" type="presOf" srcId="{34E72152-6A07-44EC-9818-251069669986}" destId="{D59BE864-DD1F-452D-9F48-EA26CF199887}" srcOrd="0" destOrd="0" presId="urn:microsoft.com/office/officeart/2005/8/layout/hierarchy4"/>
    <dgm:cxn modelId="{3B4DAEE4-4276-43BE-A9C4-A1D6BE12D134}" type="presParOf" srcId="{60EA9751-682D-4B59-BD8A-9D17AD171EAA}" destId="{8478AA02-06E2-4D5A-AC07-03DA6A1E8D51}" srcOrd="0" destOrd="0" presId="urn:microsoft.com/office/officeart/2005/8/layout/hierarchy4"/>
    <dgm:cxn modelId="{BCE182E0-6F57-4AD9-8D36-1DC930B6E7AA}" type="presParOf" srcId="{8478AA02-06E2-4D5A-AC07-03DA6A1E8D51}" destId="{D59BE864-DD1F-452D-9F48-EA26CF199887}" srcOrd="0" destOrd="0" presId="urn:microsoft.com/office/officeart/2005/8/layout/hierarchy4"/>
    <dgm:cxn modelId="{41B8D8C9-E2CB-4C0E-924E-339AFAF4A230}" type="presParOf" srcId="{8478AA02-06E2-4D5A-AC07-03DA6A1E8D51}" destId="{C09B8883-4E76-4F34-AE06-8AD79CD9B87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C8BD23A-07FF-4942-9ED0-5BFB19404388}" type="doc">
      <dgm:prSet loTypeId="urn:microsoft.com/office/officeart/2005/8/layout/hierarchy4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34E72152-6A07-44EC-9818-251069669986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Сессии клиентов</a:t>
          </a:r>
          <a:endParaRPr lang="ru-RU" sz="1600" dirty="0"/>
        </a:p>
      </dgm:t>
    </dgm:pt>
    <dgm:pt modelId="{AD78FBF3-0EA3-4F63-9C31-FB4F6D1AC327}" type="parTrans" cxnId="{7C2933F4-396C-4929-88A8-291319752AE9}">
      <dgm:prSet/>
      <dgm:spPr/>
      <dgm:t>
        <a:bodyPr/>
        <a:lstStyle/>
        <a:p>
          <a:endParaRPr lang="ru-RU" sz="1600"/>
        </a:p>
      </dgm:t>
    </dgm:pt>
    <dgm:pt modelId="{B3D6EAE0-145C-4D2F-8CAF-291207898FED}" type="sibTrans" cxnId="{7C2933F4-396C-4929-88A8-291319752AE9}">
      <dgm:prSet/>
      <dgm:spPr/>
      <dgm:t>
        <a:bodyPr/>
        <a:lstStyle/>
        <a:p>
          <a:endParaRPr lang="ru-RU" sz="1600"/>
        </a:p>
      </dgm:t>
    </dgm:pt>
    <dgm:pt modelId="{60EA9751-682D-4B59-BD8A-9D17AD171EAA}" type="pres">
      <dgm:prSet presAssocID="{FC8BD23A-07FF-4942-9ED0-5BFB1940438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78AA02-06E2-4D5A-AC07-03DA6A1E8D51}" type="pres">
      <dgm:prSet presAssocID="{34E72152-6A07-44EC-9818-251069669986}" presName="vertOne" presStyleCnt="0"/>
      <dgm:spPr/>
    </dgm:pt>
    <dgm:pt modelId="{D59BE864-DD1F-452D-9F48-EA26CF199887}" type="pres">
      <dgm:prSet presAssocID="{34E72152-6A07-44EC-9818-25106966998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9B8883-4E76-4F34-AE06-8AD79CD9B870}" type="pres">
      <dgm:prSet presAssocID="{34E72152-6A07-44EC-9818-251069669986}" presName="horzOne" presStyleCnt="0"/>
      <dgm:spPr/>
    </dgm:pt>
  </dgm:ptLst>
  <dgm:cxnLst>
    <dgm:cxn modelId="{9DE02E6C-9715-4A2F-8E4C-3C9186655112}" type="presOf" srcId="{34E72152-6A07-44EC-9818-251069669986}" destId="{D59BE864-DD1F-452D-9F48-EA26CF199887}" srcOrd="0" destOrd="0" presId="urn:microsoft.com/office/officeart/2005/8/layout/hierarchy4"/>
    <dgm:cxn modelId="{7C2933F4-396C-4929-88A8-291319752AE9}" srcId="{FC8BD23A-07FF-4942-9ED0-5BFB19404388}" destId="{34E72152-6A07-44EC-9818-251069669986}" srcOrd="0" destOrd="0" parTransId="{AD78FBF3-0EA3-4F63-9C31-FB4F6D1AC327}" sibTransId="{B3D6EAE0-145C-4D2F-8CAF-291207898FED}"/>
    <dgm:cxn modelId="{0F5132A1-1412-4DF9-84AA-DEBEFF549C25}" type="presOf" srcId="{FC8BD23A-07FF-4942-9ED0-5BFB19404388}" destId="{60EA9751-682D-4B59-BD8A-9D17AD171EAA}" srcOrd="0" destOrd="0" presId="urn:microsoft.com/office/officeart/2005/8/layout/hierarchy4"/>
    <dgm:cxn modelId="{AC2841F7-E4CB-474D-98DB-F8E641531564}" type="presParOf" srcId="{60EA9751-682D-4B59-BD8A-9D17AD171EAA}" destId="{8478AA02-06E2-4D5A-AC07-03DA6A1E8D51}" srcOrd="0" destOrd="0" presId="urn:microsoft.com/office/officeart/2005/8/layout/hierarchy4"/>
    <dgm:cxn modelId="{815BFBFC-7F22-4BE5-99C5-E49D3AB0E795}" type="presParOf" srcId="{8478AA02-06E2-4D5A-AC07-03DA6A1E8D51}" destId="{D59BE864-DD1F-452D-9F48-EA26CF199887}" srcOrd="0" destOrd="0" presId="urn:microsoft.com/office/officeart/2005/8/layout/hierarchy4"/>
    <dgm:cxn modelId="{73D3A1CF-B1F9-4E80-A4DE-9EFC35CBC8AA}" type="presParOf" srcId="{8478AA02-06E2-4D5A-AC07-03DA6A1E8D51}" destId="{C09B8883-4E76-4F34-AE06-8AD79CD9B87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8BD23A-07FF-4942-9ED0-5BFB19404388}" type="doc">
      <dgm:prSet loTypeId="urn:microsoft.com/office/officeart/2005/8/layout/hierarchy4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34E72152-6A07-44EC-9818-251069669986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sz="1600" dirty="0" smtClean="0"/>
            <a:t>Scoring</a:t>
          </a:r>
          <a:endParaRPr lang="ru-RU" sz="1600" dirty="0"/>
        </a:p>
      </dgm:t>
    </dgm:pt>
    <dgm:pt modelId="{AD78FBF3-0EA3-4F63-9C31-FB4F6D1AC327}" type="parTrans" cxnId="{7C2933F4-396C-4929-88A8-291319752AE9}">
      <dgm:prSet/>
      <dgm:spPr/>
      <dgm:t>
        <a:bodyPr/>
        <a:lstStyle/>
        <a:p>
          <a:endParaRPr lang="ru-RU" sz="1600"/>
        </a:p>
      </dgm:t>
    </dgm:pt>
    <dgm:pt modelId="{B3D6EAE0-145C-4D2F-8CAF-291207898FED}" type="sibTrans" cxnId="{7C2933F4-396C-4929-88A8-291319752AE9}">
      <dgm:prSet/>
      <dgm:spPr/>
      <dgm:t>
        <a:bodyPr/>
        <a:lstStyle/>
        <a:p>
          <a:endParaRPr lang="ru-RU" sz="1600"/>
        </a:p>
      </dgm:t>
    </dgm:pt>
    <dgm:pt modelId="{60EA9751-682D-4B59-BD8A-9D17AD171EAA}" type="pres">
      <dgm:prSet presAssocID="{FC8BD23A-07FF-4942-9ED0-5BFB1940438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78AA02-06E2-4D5A-AC07-03DA6A1E8D51}" type="pres">
      <dgm:prSet presAssocID="{34E72152-6A07-44EC-9818-251069669986}" presName="vertOne" presStyleCnt="0"/>
      <dgm:spPr/>
    </dgm:pt>
    <dgm:pt modelId="{D59BE864-DD1F-452D-9F48-EA26CF199887}" type="pres">
      <dgm:prSet presAssocID="{34E72152-6A07-44EC-9818-25106966998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9B8883-4E76-4F34-AE06-8AD79CD9B870}" type="pres">
      <dgm:prSet presAssocID="{34E72152-6A07-44EC-9818-251069669986}" presName="horzOne" presStyleCnt="0"/>
      <dgm:spPr/>
    </dgm:pt>
  </dgm:ptLst>
  <dgm:cxnLst>
    <dgm:cxn modelId="{B4C26947-A1FC-487F-B2E8-EA6B9D412524}" type="presOf" srcId="{FC8BD23A-07FF-4942-9ED0-5BFB19404388}" destId="{60EA9751-682D-4B59-BD8A-9D17AD171EAA}" srcOrd="0" destOrd="0" presId="urn:microsoft.com/office/officeart/2005/8/layout/hierarchy4"/>
    <dgm:cxn modelId="{7C2933F4-396C-4929-88A8-291319752AE9}" srcId="{FC8BD23A-07FF-4942-9ED0-5BFB19404388}" destId="{34E72152-6A07-44EC-9818-251069669986}" srcOrd="0" destOrd="0" parTransId="{AD78FBF3-0EA3-4F63-9C31-FB4F6D1AC327}" sibTransId="{B3D6EAE0-145C-4D2F-8CAF-291207898FED}"/>
    <dgm:cxn modelId="{141AFDEE-B68A-4436-B974-86DC7CC92A44}" type="presOf" srcId="{34E72152-6A07-44EC-9818-251069669986}" destId="{D59BE864-DD1F-452D-9F48-EA26CF199887}" srcOrd="0" destOrd="0" presId="urn:microsoft.com/office/officeart/2005/8/layout/hierarchy4"/>
    <dgm:cxn modelId="{B7FBA52D-6F82-4EB4-ADFA-B24FE8BF7061}" type="presParOf" srcId="{60EA9751-682D-4B59-BD8A-9D17AD171EAA}" destId="{8478AA02-06E2-4D5A-AC07-03DA6A1E8D51}" srcOrd="0" destOrd="0" presId="urn:microsoft.com/office/officeart/2005/8/layout/hierarchy4"/>
    <dgm:cxn modelId="{83FCE25F-C005-4D9B-A5E0-B7168BDA2210}" type="presParOf" srcId="{8478AA02-06E2-4D5A-AC07-03DA6A1E8D51}" destId="{D59BE864-DD1F-452D-9F48-EA26CF199887}" srcOrd="0" destOrd="0" presId="urn:microsoft.com/office/officeart/2005/8/layout/hierarchy4"/>
    <dgm:cxn modelId="{C6CF4B7A-B0D5-4AE3-B904-219E95AC70BA}" type="presParOf" srcId="{8478AA02-06E2-4D5A-AC07-03DA6A1E8D51}" destId="{C09B8883-4E76-4F34-AE06-8AD79CD9B87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EE1AF3-F2DB-4829-943B-54A3C829DA07}" type="doc">
      <dgm:prSet loTypeId="urn:microsoft.com/office/officeart/2005/8/layout/hList7" loCatId="pictur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5BE1530-C9FA-4C21-9AB7-CA159CEB5541}">
      <dgm:prSet custT="1"/>
      <dgm:spPr/>
      <dgm:t>
        <a:bodyPr/>
        <a:lstStyle/>
        <a:p>
          <a:pPr rtl="0"/>
          <a:r>
            <a:rPr lang="ru-RU" sz="1600" b="1" dirty="0" smtClean="0"/>
            <a:t>Сокращение рисков финансовых потерь от мошенничества до приемлемого уровня</a:t>
          </a:r>
          <a:endParaRPr lang="ru-RU" sz="1600" b="1" dirty="0"/>
        </a:p>
      </dgm:t>
    </dgm:pt>
    <dgm:pt modelId="{B7E29939-7072-4F97-B774-C82B27F07414}" type="parTrans" cxnId="{7A64AEF1-B546-4D8F-B084-4826D6CD7E0E}">
      <dgm:prSet/>
      <dgm:spPr/>
      <dgm:t>
        <a:bodyPr/>
        <a:lstStyle/>
        <a:p>
          <a:endParaRPr lang="ru-RU"/>
        </a:p>
      </dgm:t>
    </dgm:pt>
    <dgm:pt modelId="{199306F6-746E-4519-92A5-4DA11BEBA8F7}" type="sibTrans" cxnId="{7A64AEF1-B546-4D8F-B084-4826D6CD7E0E}">
      <dgm:prSet/>
      <dgm:spPr/>
      <dgm:t>
        <a:bodyPr/>
        <a:lstStyle/>
        <a:p>
          <a:endParaRPr lang="ru-RU"/>
        </a:p>
      </dgm:t>
    </dgm:pt>
    <dgm:pt modelId="{6E24A591-F0E5-41CA-A6E5-536693679735}">
      <dgm:prSet custT="1"/>
      <dgm:spPr/>
      <dgm:t>
        <a:bodyPr/>
        <a:lstStyle/>
        <a:p>
          <a:pPr rtl="0"/>
          <a:r>
            <a:rPr lang="ru-RU" sz="1600" b="1" dirty="0" smtClean="0"/>
            <a:t>Повышение лояльности клиентов к бизнес-продуктам банка  (ДБО, пластик и т.п.)</a:t>
          </a:r>
          <a:endParaRPr lang="ru-RU" sz="1600" b="1" dirty="0"/>
        </a:p>
      </dgm:t>
    </dgm:pt>
    <dgm:pt modelId="{CEAF9DA3-85AC-43BA-9BB5-421F843A706E}" type="parTrans" cxnId="{8C4477EE-3D15-45BA-9C9B-67F7FD3DEA9D}">
      <dgm:prSet/>
      <dgm:spPr/>
      <dgm:t>
        <a:bodyPr/>
        <a:lstStyle/>
        <a:p>
          <a:endParaRPr lang="ru-RU"/>
        </a:p>
      </dgm:t>
    </dgm:pt>
    <dgm:pt modelId="{8D8DFD69-65E5-421C-BEA4-C1D23C2D4BBE}" type="sibTrans" cxnId="{8C4477EE-3D15-45BA-9C9B-67F7FD3DEA9D}">
      <dgm:prSet/>
      <dgm:spPr/>
      <dgm:t>
        <a:bodyPr/>
        <a:lstStyle/>
        <a:p>
          <a:endParaRPr lang="ru-RU"/>
        </a:p>
      </dgm:t>
    </dgm:pt>
    <dgm:pt modelId="{77217CD1-E6FF-4EFA-9BAE-19E67DB0209D}">
      <dgm:prSet custT="1"/>
      <dgm:spPr/>
      <dgm:t>
        <a:bodyPr/>
        <a:lstStyle/>
        <a:p>
          <a:pPr rtl="0"/>
          <a:r>
            <a:rPr lang="ru-RU" sz="1600" b="1" dirty="0" smtClean="0"/>
            <a:t>Повышение экономической эффективности бизнеса за счет сокращения затрат на «ручную» обработку</a:t>
          </a:r>
          <a:endParaRPr lang="ru-RU" sz="1600" b="1" dirty="0"/>
        </a:p>
      </dgm:t>
    </dgm:pt>
    <dgm:pt modelId="{1FDFB6A6-6F80-4315-9E2E-CA5F1E517CD6}" type="parTrans" cxnId="{2823984E-6E34-49E2-8D34-4034AF37530C}">
      <dgm:prSet/>
      <dgm:spPr/>
      <dgm:t>
        <a:bodyPr/>
        <a:lstStyle/>
        <a:p>
          <a:endParaRPr lang="ru-RU"/>
        </a:p>
      </dgm:t>
    </dgm:pt>
    <dgm:pt modelId="{1AF41A60-8726-40A4-B8D4-86CEB2D4A8E2}" type="sibTrans" cxnId="{2823984E-6E34-49E2-8D34-4034AF37530C}">
      <dgm:prSet/>
      <dgm:spPr/>
      <dgm:t>
        <a:bodyPr/>
        <a:lstStyle/>
        <a:p>
          <a:endParaRPr lang="ru-RU"/>
        </a:p>
      </dgm:t>
    </dgm:pt>
    <dgm:pt modelId="{22D3965F-1F9B-4C3E-9BE7-79C154995781}">
      <dgm:prSet custT="1"/>
      <dgm:spPr/>
      <dgm:t>
        <a:bodyPr/>
        <a:lstStyle/>
        <a:p>
          <a:pPr rtl="0"/>
          <a:r>
            <a:rPr lang="ru-RU" sz="1500" b="1" dirty="0" smtClean="0"/>
            <a:t>Соответствие требованиям законодательства РФ и нормативных актов Банка России (382-П, указание 2831-У, письмо № 27-Т и др.)</a:t>
          </a:r>
          <a:endParaRPr lang="ru-RU" sz="1500" b="1" dirty="0"/>
        </a:p>
      </dgm:t>
    </dgm:pt>
    <dgm:pt modelId="{47541531-9687-4AC8-9577-B59F5C923B07}" type="parTrans" cxnId="{CC6BA8ED-14F5-410C-AC05-E6BB26CEA69E}">
      <dgm:prSet/>
      <dgm:spPr/>
      <dgm:t>
        <a:bodyPr/>
        <a:lstStyle/>
        <a:p>
          <a:endParaRPr lang="ru-RU"/>
        </a:p>
      </dgm:t>
    </dgm:pt>
    <dgm:pt modelId="{6AB6B876-EA89-41DC-B322-06ACA3E77091}" type="sibTrans" cxnId="{CC6BA8ED-14F5-410C-AC05-E6BB26CEA69E}">
      <dgm:prSet/>
      <dgm:spPr/>
      <dgm:t>
        <a:bodyPr/>
        <a:lstStyle/>
        <a:p>
          <a:endParaRPr lang="ru-RU"/>
        </a:p>
      </dgm:t>
    </dgm:pt>
    <dgm:pt modelId="{7A6085EA-5C3C-4110-BD54-ED97BCDED23F}" type="pres">
      <dgm:prSet presAssocID="{74EE1AF3-F2DB-4829-943B-54A3C829DA0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6A7F6B-F673-4AF1-9C82-448E4D0B3739}" type="pres">
      <dgm:prSet presAssocID="{74EE1AF3-F2DB-4829-943B-54A3C829DA07}" presName="fgShape" presStyleLbl="fgShp" presStyleIdx="0" presStyleCnt="1"/>
      <dgm:spPr/>
    </dgm:pt>
    <dgm:pt modelId="{A19F0A26-0CEB-4AE8-9042-BE1FA746E758}" type="pres">
      <dgm:prSet presAssocID="{74EE1AF3-F2DB-4829-943B-54A3C829DA07}" presName="linComp" presStyleCnt="0"/>
      <dgm:spPr/>
    </dgm:pt>
    <dgm:pt modelId="{93D522B6-9D0D-483B-9FA0-2CA1B4EC18E7}" type="pres">
      <dgm:prSet presAssocID="{05BE1530-C9FA-4C21-9AB7-CA159CEB5541}" presName="compNode" presStyleCnt="0"/>
      <dgm:spPr/>
    </dgm:pt>
    <dgm:pt modelId="{1592E0A7-02ED-4BF2-8C06-41E9F0A9B457}" type="pres">
      <dgm:prSet presAssocID="{05BE1530-C9FA-4C21-9AB7-CA159CEB5541}" presName="bkgdShape" presStyleLbl="node1" presStyleIdx="0" presStyleCnt="4"/>
      <dgm:spPr/>
      <dgm:t>
        <a:bodyPr/>
        <a:lstStyle/>
        <a:p>
          <a:endParaRPr lang="ru-RU"/>
        </a:p>
      </dgm:t>
    </dgm:pt>
    <dgm:pt modelId="{E3C157D2-9F8B-4B26-BF0B-D5BB60288D45}" type="pres">
      <dgm:prSet presAssocID="{05BE1530-C9FA-4C21-9AB7-CA159CEB5541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5C5A7-81ED-4597-947C-DB1864338416}" type="pres">
      <dgm:prSet presAssocID="{05BE1530-C9FA-4C21-9AB7-CA159CEB5541}" presName="invisiNode" presStyleLbl="node1" presStyleIdx="0" presStyleCnt="4"/>
      <dgm:spPr/>
    </dgm:pt>
    <dgm:pt modelId="{67569A07-F3FF-40BE-A132-5F540DE9DE5D}" type="pres">
      <dgm:prSet presAssocID="{05BE1530-C9FA-4C21-9AB7-CA159CEB5541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  <dgm:pt modelId="{E86F0FDB-41E8-4CF7-999E-12E8BEBF9A72}" type="pres">
      <dgm:prSet presAssocID="{199306F6-746E-4519-92A5-4DA11BEBA8F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0FC5A50-2F0E-4243-AC34-0513E0CB03CF}" type="pres">
      <dgm:prSet presAssocID="{6E24A591-F0E5-41CA-A6E5-536693679735}" presName="compNode" presStyleCnt="0"/>
      <dgm:spPr/>
    </dgm:pt>
    <dgm:pt modelId="{79047A4F-AF33-4D14-8CE5-9E2F27208583}" type="pres">
      <dgm:prSet presAssocID="{6E24A591-F0E5-41CA-A6E5-536693679735}" presName="bkgdShape" presStyleLbl="node1" presStyleIdx="1" presStyleCnt="4"/>
      <dgm:spPr/>
      <dgm:t>
        <a:bodyPr/>
        <a:lstStyle/>
        <a:p>
          <a:endParaRPr lang="ru-RU"/>
        </a:p>
      </dgm:t>
    </dgm:pt>
    <dgm:pt modelId="{7E75B77C-AF91-445A-AB71-8EBFBD6B7712}" type="pres">
      <dgm:prSet presAssocID="{6E24A591-F0E5-41CA-A6E5-536693679735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0A35FC-B8DD-4B78-BD70-D966C6E620FC}" type="pres">
      <dgm:prSet presAssocID="{6E24A591-F0E5-41CA-A6E5-536693679735}" presName="invisiNode" presStyleLbl="node1" presStyleIdx="1" presStyleCnt="4"/>
      <dgm:spPr/>
    </dgm:pt>
    <dgm:pt modelId="{E0CE8D30-F442-4C23-97C4-0F2C8C310C2E}" type="pres">
      <dgm:prSet presAssocID="{6E24A591-F0E5-41CA-A6E5-536693679735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0997971D-88E4-45C8-8B9A-423438E0DDF2}" type="pres">
      <dgm:prSet presAssocID="{8D8DFD69-65E5-421C-BEA4-C1D23C2D4B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330E442-7444-4D49-8345-866DEF68945A}" type="pres">
      <dgm:prSet presAssocID="{77217CD1-E6FF-4EFA-9BAE-19E67DB0209D}" presName="compNode" presStyleCnt="0"/>
      <dgm:spPr/>
    </dgm:pt>
    <dgm:pt modelId="{2974012E-6C1B-43CF-98BA-26CCD9C5E276}" type="pres">
      <dgm:prSet presAssocID="{77217CD1-E6FF-4EFA-9BAE-19E67DB0209D}" presName="bkgdShape" presStyleLbl="node1" presStyleIdx="2" presStyleCnt="4"/>
      <dgm:spPr/>
      <dgm:t>
        <a:bodyPr/>
        <a:lstStyle/>
        <a:p>
          <a:endParaRPr lang="ru-RU"/>
        </a:p>
      </dgm:t>
    </dgm:pt>
    <dgm:pt modelId="{9924A151-6F09-486C-91E5-CCE86C43D841}" type="pres">
      <dgm:prSet presAssocID="{77217CD1-E6FF-4EFA-9BAE-19E67DB0209D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9EECC-30F7-40A8-80D7-BB2CDFCE2B4A}" type="pres">
      <dgm:prSet presAssocID="{77217CD1-E6FF-4EFA-9BAE-19E67DB0209D}" presName="invisiNode" presStyleLbl="node1" presStyleIdx="2" presStyleCnt="4"/>
      <dgm:spPr/>
    </dgm:pt>
    <dgm:pt modelId="{44B4B506-6306-40E9-9004-1FB36BCC15C0}" type="pres">
      <dgm:prSet presAssocID="{77217CD1-E6FF-4EFA-9BAE-19E67DB0209D}" presName="imagNode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789ED52A-6312-411D-B905-51C376715C3B}" type="pres">
      <dgm:prSet presAssocID="{1AF41A60-8726-40A4-B8D4-86CEB2D4A8E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E41F52F-9FC3-44DF-BDF2-FEAD6C61171A}" type="pres">
      <dgm:prSet presAssocID="{22D3965F-1F9B-4C3E-9BE7-79C154995781}" presName="compNode" presStyleCnt="0"/>
      <dgm:spPr/>
    </dgm:pt>
    <dgm:pt modelId="{5F99C605-897D-456D-9CC8-5701919F5579}" type="pres">
      <dgm:prSet presAssocID="{22D3965F-1F9B-4C3E-9BE7-79C154995781}" presName="bkgdShape" presStyleLbl="node1" presStyleIdx="3" presStyleCnt="4"/>
      <dgm:spPr/>
      <dgm:t>
        <a:bodyPr/>
        <a:lstStyle/>
        <a:p>
          <a:endParaRPr lang="ru-RU"/>
        </a:p>
      </dgm:t>
    </dgm:pt>
    <dgm:pt modelId="{060B628C-7695-4C79-A065-EED3310AF105}" type="pres">
      <dgm:prSet presAssocID="{22D3965F-1F9B-4C3E-9BE7-79C154995781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8C608-C33D-4079-9CC3-AF096895A8D5}" type="pres">
      <dgm:prSet presAssocID="{22D3965F-1F9B-4C3E-9BE7-79C154995781}" presName="invisiNode" presStyleLbl="node1" presStyleIdx="3" presStyleCnt="4"/>
      <dgm:spPr/>
    </dgm:pt>
    <dgm:pt modelId="{147BCA33-76F5-4E4B-8904-A8CD05789DFA}" type="pres">
      <dgm:prSet presAssocID="{22D3965F-1F9B-4C3E-9BE7-79C154995781}" presName="imagNod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</dgm:ptLst>
  <dgm:cxnLst>
    <dgm:cxn modelId="{EFFE0402-8709-4BBE-AC30-12F991085924}" type="presOf" srcId="{05BE1530-C9FA-4C21-9AB7-CA159CEB5541}" destId="{1592E0A7-02ED-4BF2-8C06-41E9F0A9B457}" srcOrd="0" destOrd="0" presId="urn:microsoft.com/office/officeart/2005/8/layout/hList7"/>
    <dgm:cxn modelId="{A0E6B67D-979A-4AB4-BBA4-D4E0412D183C}" type="presOf" srcId="{74EE1AF3-F2DB-4829-943B-54A3C829DA07}" destId="{7A6085EA-5C3C-4110-BD54-ED97BCDED23F}" srcOrd="0" destOrd="0" presId="urn:microsoft.com/office/officeart/2005/8/layout/hList7"/>
    <dgm:cxn modelId="{7A64AEF1-B546-4D8F-B084-4826D6CD7E0E}" srcId="{74EE1AF3-F2DB-4829-943B-54A3C829DA07}" destId="{05BE1530-C9FA-4C21-9AB7-CA159CEB5541}" srcOrd="0" destOrd="0" parTransId="{B7E29939-7072-4F97-B774-C82B27F07414}" sibTransId="{199306F6-746E-4519-92A5-4DA11BEBA8F7}"/>
    <dgm:cxn modelId="{F79DF8AD-75AA-4257-B387-D89FB3142D63}" type="presOf" srcId="{199306F6-746E-4519-92A5-4DA11BEBA8F7}" destId="{E86F0FDB-41E8-4CF7-999E-12E8BEBF9A72}" srcOrd="0" destOrd="0" presId="urn:microsoft.com/office/officeart/2005/8/layout/hList7"/>
    <dgm:cxn modelId="{390F217E-4597-4D09-A51B-7F83F53DA5DA}" type="presOf" srcId="{05BE1530-C9FA-4C21-9AB7-CA159CEB5541}" destId="{E3C157D2-9F8B-4B26-BF0B-D5BB60288D45}" srcOrd="1" destOrd="0" presId="urn:microsoft.com/office/officeart/2005/8/layout/hList7"/>
    <dgm:cxn modelId="{8C4477EE-3D15-45BA-9C9B-67F7FD3DEA9D}" srcId="{74EE1AF3-F2DB-4829-943B-54A3C829DA07}" destId="{6E24A591-F0E5-41CA-A6E5-536693679735}" srcOrd="1" destOrd="0" parTransId="{CEAF9DA3-85AC-43BA-9BB5-421F843A706E}" sibTransId="{8D8DFD69-65E5-421C-BEA4-C1D23C2D4BBE}"/>
    <dgm:cxn modelId="{91C8C3F8-A210-4689-A1A0-582EB2C4F5E6}" type="presOf" srcId="{77217CD1-E6FF-4EFA-9BAE-19E67DB0209D}" destId="{2974012E-6C1B-43CF-98BA-26CCD9C5E276}" srcOrd="0" destOrd="0" presId="urn:microsoft.com/office/officeart/2005/8/layout/hList7"/>
    <dgm:cxn modelId="{3BE90551-3563-4A1E-9D78-2C47A7263BAD}" type="presOf" srcId="{6E24A591-F0E5-41CA-A6E5-536693679735}" destId="{79047A4F-AF33-4D14-8CE5-9E2F27208583}" srcOrd="0" destOrd="0" presId="urn:microsoft.com/office/officeart/2005/8/layout/hList7"/>
    <dgm:cxn modelId="{47B5BC95-D5B9-4B02-819A-2E7FF6332BE0}" type="presOf" srcId="{6E24A591-F0E5-41CA-A6E5-536693679735}" destId="{7E75B77C-AF91-445A-AB71-8EBFBD6B7712}" srcOrd="1" destOrd="0" presId="urn:microsoft.com/office/officeart/2005/8/layout/hList7"/>
    <dgm:cxn modelId="{38BC0F02-D098-456C-93D9-74ED9FE4C91E}" type="presOf" srcId="{22D3965F-1F9B-4C3E-9BE7-79C154995781}" destId="{060B628C-7695-4C79-A065-EED3310AF105}" srcOrd="1" destOrd="0" presId="urn:microsoft.com/office/officeart/2005/8/layout/hList7"/>
    <dgm:cxn modelId="{BE930CC9-740C-45AD-96C9-A5FC60702A87}" type="presOf" srcId="{22D3965F-1F9B-4C3E-9BE7-79C154995781}" destId="{5F99C605-897D-456D-9CC8-5701919F5579}" srcOrd="0" destOrd="0" presId="urn:microsoft.com/office/officeart/2005/8/layout/hList7"/>
    <dgm:cxn modelId="{E32D3A8B-C352-4387-B9DA-2668412ABF2D}" type="presOf" srcId="{77217CD1-E6FF-4EFA-9BAE-19E67DB0209D}" destId="{9924A151-6F09-486C-91E5-CCE86C43D841}" srcOrd="1" destOrd="0" presId="urn:microsoft.com/office/officeart/2005/8/layout/hList7"/>
    <dgm:cxn modelId="{2823984E-6E34-49E2-8D34-4034AF37530C}" srcId="{74EE1AF3-F2DB-4829-943B-54A3C829DA07}" destId="{77217CD1-E6FF-4EFA-9BAE-19E67DB0209D}" srcOrd="2" destOrd="0" parTransId="{1FDFB6A6-6F80-4315-9E2E-CA5F1E517CD6}" sibTransId="{1AF41A60-8726-40A4-B8D4-86CEB2D4A8E2}"/>
    <dgm:cxn modelId="{45877032-D764-444D-8C50-7FC8B6CB8ED0}" type="presOf" srcId="{1AF41A60-8726-40A4-B8D4-86CEB2D4A8E2}" destId="{789ED52A-6312-411D-B905-51C376715C3B}" srcOrd="0" destOrd="0" presId="urn:microsoft.com/office/officeart/2005/8/layout/hList7"/>
    <dgm:cxn modelId="{CC6BA8ED-14F5-410C-AC05-E6BB26CEA69E}" srcId="{74EE1AF3-F2DB-4829-943B-54A3C829DA07}" destId="{22D3965F-1F9B-4C3E-9BE7-79C154995781}" srcOrd="3" destOrd="0" parTransId="{47541531-9687-4AC8-9577-B59F5C923B07}" sibTransId="{6AB6B876-EA89-41DC-B322-06ACA3E77091}"/>
    <dgm:cxn modelId="{9D01C75C-8B4B-4493-89FA-0C3C07BE7884}" type="presOf" srcId="{8D8DFD69-65E5-421C-BEA4-C1D23C2D4BBE}" destId="{0997971D-88E4-45C8-8B9A-423438E0DDF2}" srcOrd="0" destOrd="0" presId="urn:microsoft.com/office/officeart/2005/8/layout/hList7"/>
    <dgm:cxn modelId="{F4DA283C-533E-4824-8AA7-E26E08297A2E}" type="presParOf" srcId="{7A6085EA-5C3C-4110-BD54-ED97BCDED23F}" destId="{746A7F6B-F673-4AF1-9C82-448E4D0B3739}" srcOrd="0" destOrd="0" presId="urn:microsoft.com/office/officeart/2005/8/layout/hList7"/>
    <dgm:cxn modelId="{CB5F54FB-5E67-4F63-9F9F-37C25C9D8A54}" type="presParOf" srcId="{7A6085EA-5C3C-4110-BD54-ED97BCDED23F}" destId="{A19F0A26-0CEB-4AE8-9042-BE1FA746E758}" srcOrd="1" destOrd="0" presId="urn:microsoft.com/office/officeart/2005/8/layout/hList7"/>
    <dgm:cxn modelId="{EDEC2E0E-0445-498F-B4AB-728F600AF4BB}" type="presParOf" srcId="{A19F0A26-0CEB-4AE8-9042-BE1FA746E758}" destId="{93D522B6-9D0D-483B-9FA0-2CA1B4EC18E7}" srcOrd="0" destOrd="0" presId="urn:microsoft.com/office/officeart/2005/8/layout/hList7"/>
    <dgm:cxn modelId="{F8FED73F-09E6-479C-91D2-C891AE41D1FC}" type="presParOf" srcId="{93D522B6-9D0D-483B-9FA0-2CA1B4EC18E7}" destId="{1592E0A7-02ED-4BF2-8C06-41E9F0A9B457}" srcOrd="0" destOrd="0" presId="urn:microsoft.com/office/officeart/2005/8/layout/hList7"/>
    <dgm:cxn modelId="{BFBD7606-8549-422B-B6F2-AA89BDFC8795}" type="presParOf" srcId="{93D522B6-9D0D-483B-9FA0-2CA1B4EC18E7}" destId="{E3C157D2-9F8B-4B26-BF0B-D5BB60288D45}" srcOrd="1" destOrd="0" presId="urn:microsoft.com/office/officeart/2005/8/layout/hList7"/>
    <dgm:cxn modelId="{76D91A03-CAF3-4879-B575-9D9636C97F57}" type="presParOf" srcId="{93D522B6-9D0D-483B-9FA0-2CA1B4EC18E7}" destId="{3195C5A7-81ED-4597-947C-DB1864338416}" srcOrd="2" destOrd="0" presId="urn:microsoft.com/office/officeart/2005/8/layout/hList7"/>
    <dgm:cxn modelId="{CB39CFCF-120C-4F51-AC75-B8AEB89CD244}" type="presParOf" srcId="{93D522B6-9D0D-483B-9FA0-2CA1B4EC18E7}" destId="{67569A07-F3FF-40BE-A132-5F540DE9DE5D}" srcOrd="3" destOrd="0" presId="urn:microsoft.com/office/officeart/2005/8/layout/hList7"/>
    <dgm:cxn modelId="{A9363359-137B-46CA-86DD-EC7A7CE98317}" type="presParOf" srcId="{A19F0A26-0CEB-4AE8-9042-BE1FA746E758}" destId="{E86F0FDB-41E8-4CF7-999E-12E8BEBF9A72}" srcOrd="1" destOrd="0" presId="urn:microsoft.com/office/officeart/2005/8/layout/hList7"/>
    <dgm:cxn modelId="{A983440D-3962-427E-AF7F-EEDE0D47ACC5}" type="presParOf" srcId="{A19F0A26-0CEB-4AE8-9042-BE1FA746E758}" destId="{B0FC5A50-2F0E-4243-AC34-0513E0CB03CF}" srcOrd="2" destOrd="0" presId="urn:microsoft.com/office/officeart/2005/8/layout/hList7"/>
    <dgm:cxn modelId="{43B7ADE3-814D-425F-A905-C866BFB65876}" type="presParOf" srcId="{B0FC5A50-2F0E-4243-AC34-0513E0CB03CF}" destId="{79047A4F-AF33-4D14-8CE5-9E2F27208583}" srcOrd="0" destOrd="0" presId="urn:microsoft.com/office/officeart/2005/8/layout/hList7"/>
    <dgm:cxn modelId="{04C9D91B-5239-4E03-A477-A79E55489B09}" type="presParOf" srcId="{B0FC5A50-2F0E-4243-AC34-0513E0CB03CF}" destId="{7E75B77C-AF91-445A-AB71-8EBFBD6B7712}" srcOrd="1" destOrd="0" presId="urn:microsoft.com/office/officeart/2005/8/layout/hList7"/>
    <dgm:cxn modelId="{977A0388-9CFA-4DF9-9D15-80EE3C771C06}" type="presParOf" srcId="{B0FC5A50-2F0E-4243-AC34-0513E0CB03CF}" destId="{280A35FC-B8DD-4B78-BD70-D966C6E620FC}" srcOrd="2" destOrd="0" presId="urn:microsoft.com/office/officeart/2005/8/layout/hList7"/>
    <dgm:cxn modelId="{99BC29EF-19C6-4364-B3C6-810BB096AE49}" type="presParOf" srcId="{B0FC5A50-2F0E-4243-AC34-0513E0CB03CF}" destId="{E0CE8D30-F442-4C23-97C4-0F2C8C310C2E}" srcOrd="3" destOrd="0" presId="urn:microsoft.com/office/officeart/2005/8/layout/hList7"/>
    <dgm:cxn modelId="{4A2B7D2F-861C-4291-BA9C-F205134666F6}" type="presParOf" srcId="{A19F0A26-0CEB-4AE8-9042-BE1FA746E758}" destId="{0997971D-88E4-45C8-8B9A-423438E0DDF2}" srcOrd="3" destOrd="0" presId="urn:microsoft.com/office/officeart/2005/8/layout/hList7"/>
    <dgm:cxn modelId="{3B0F35FD-0AEF-401C-94A1-04B06F4A4F10}" type="presParOf" srcId="{A19F0A26-0CEB-4AE8-9042-BE1FA746E758}" destId="{0330E442-7444-4D49-8345-866DEF68945A}" srcOrd="4" destOrd="0" presId="urn:microsoft.com/office/officeart/2005/8/layout/hList7"/>
    <dgm:cxn modelId="{CBA8DDD9-CB9D-4AC7-B302-9B9574F97906}" type="presParOf" srcId="{0330E442-7444-4D49-8345-866DEF68945A}" destId="{2974012E-6C1B-43CF-98BA-26CCD9C5E276}" srcOrd="0" destOrd="0" presId="urn:microsoft.com/office/officeart/2005/8/layout/hList7"/>
    <dgm:cxn modelId="{47BAA1F7-9AF6-4F36-9E95-29E3CB256783}" type="presParOf" srcId="{0330E442-7444-4D49-8345-866DEF68945A}" destId="{9924A151-6F09-486C-91E5-CCE86C43D841}" srcOrd="1" destOrd="0" presId="urn:microsoft.com/office/officeart/2005/8/layout/hList7"/>
    <dgm:cxn modelId="{A48B7D6C-BB1E-4E0D-865E-5AED6D4424D5}" type="presParOf" srcId="{0330E442-7444-4D49-8345-866DEF68945A}" destId="{33B9EECC-30F7-40A8-80D7-BB2CDFCE2B4A}" srcOrd="2" destOrd="0" presId="urn:microsoft.com/office/officeart/2005/8/layout/hList7"/>
    <dgm:cxn modelId="{05CDA637-4696-4092-BEB2-E3A61636A9F7}" type="presParOf" srcId="{0330E442-7444-4D49-8345-866DEF68945A}" destId="{44B4B506-6306-40E9-9004-1FB36BCC15C0}" srcOrd="3" destOrd="0" presId="urn:microsoft.com/office/officeart/2005/8/layout/hList7"/>
    <dgm:cxn modelId="{B802DBFD-F96C-4123-A353-768DBADB6934}" type="presParOf" srcId="{A19F0A26-0CEB-4AE8-9042-BE1FA746E758}" destId="{789ED52A-6312-411D-B905-51C376715C3B}" srcOrd="5" destOrd="0" presId="urn:microsoft.com/office/officeart/2005/8/layout/hList7"/>
    <dgm:cxn modelId="{AC7142EF-4181-440C-95F9-A48AFB82962D}" type="presParOf" srcId="{A19F0A26-0CEB-4AE8-9042-BE1FA746E758}" destId="{DE41F52F-9FC3-44DF-BDF2-FEAD6C61171A}" srcOrd="6" destOrd="0" presId="urn:microsoft.com/office/officeart/2005/8/layout/hList7"/>
    <dgm:cxn modelId="{41F96BD7-6ACD-4C44-8079-1FE51A500BC2}" type="presParOf" srcId="{DE41F52F-9FC3-44DF-BDF2-FEAD6C61171A}" destId="{5F99C605-897D-456D-9CC8-5701919F5579}" srcOrd="0" destOrd="0" presId="urn:microsoft.com/office/officeart/2005/8/layout/hList7"/>
    <dgm:cxn modelId="{6F0BF0C2-C924-4380-9486-48CBC0FA86B8}" type="presParOf" srcId="{DE41F52F-9FC3-44DF-BDF2-FEAD6C61171A}" destId="{060B628C-7695-4C79-A065-EED3310AF105}" srcOrd="1" destOrd="0" presId="urn:microsoft.com/office/officeart/2005/8/layout/hList7"/>
    <dgm:cxn modelId="{5754F826-6C4E-443C-A0C0-5D02E4FB5191}" type="presParOf" srcId="{DE41F52F-9FC3-44DF-BDF2-FEAD6C61171A}" destId="{F2C8C608-C33D-4079-9CC3-AF096895A8D5}" srcOrd="2" destOrd="0" presId="urn:microsoft.com/office/officeart/2005/8/layout/hList7"/>
    <dgm:cxn modelId="{02DEFD05-C8B4-4450-BD71-6830DDCDEC1D}" type="presParOf" srcId="{DE41F52F-9FC3-44DF-BDF2-FEAD6C61171A}" destId="{147BCA33-76F5-4E4B-8904-A8CD05789DF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C2520-F0AA-4E8E-A8A6-E9A31A42E0E6}">
      <dsp:nvSpPr>
        <dsp:cNvPr id="0" name=""/>
        <dsp:cNvSpPr/>
      </dsp:nvSpPr>
      <dsp:spPr>
        <a:xfrm>
          <a:off x="0" y="165120"/>
          <a:ext cx="8064896" cy="7463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Положения статьи 9 161-ФЗ</a:t>
          </a:r>
          <a:r>
            <a:rPr lang="ru-RU" sz="2200" b="1" kern="1200" dirty="0" smtClean="0"/>
            <a:t> </a:t>
          </a:r>
          <a:r>
            <a:rPr lang="ru-RU" sz="1800" b="1" kern="1200" dirty="0" smtClean="0"/>
            <a:t>(вступают в силу с 1 января 2014)</a:t>
          </a:r>
          <a:endParaRPr lang="ru-RU" sz="2200" kern="1200" dirty="0"/>
        </a:p>
      </dsp:txBody>
      <dsp:txXfrm>
        <a:off x="36433" y="201553"/>
        <a:ext cx="7992030" cy="673467"/>
      </dsp:txXfrm>
    </dsp:sp>
    <dsp:sp modelId="{09302084-37AE-47DE-BAEA-B05139DBBCDE}">
      <dsp:nvSpPr>
        <dsp:cNvPr id="0" name=""/>
        <dsp:cNvSpPr/>
      </dsp:nvSpPr>
      <dsp:spPr>
        <a:xfrm>
          <a:off x="0" y="911453"/>
          <a:ext cx="8064896" cy="635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Банки обязаны возместить </a:t>
          </a:r>
          <a:r>
            <a:rPr lang="ru-RU" sz="1700" u="sng" kern="1200" dirty="0" smtClean="0"/>
            <a:t>сумму операции</a:t>
          </a:r>
          <a:r>
            <a:rPr lang="ru-RU" sz="1700" kern="1200" dirty="0" smtClean="0"/>
            <a:t>, совершенной без согласия клиента</a:t>
          </a:r>
          <a:endParaRPr lang="ru-RU" sz="1700" kern="1200" dirty="0"/>
        </a:p>
      </dsp:txBody>
      <dsp:txXfrm>
        <a:off x="0" y="911453"/>
        <a:ext cx="8064896" cy="635027"/>
      </dsp:txXfrm>
    </dsp:sp>
    <dsp:sp modelId="{25CCD7C1-5308-45D2-9F6A-214E5C06A4D8}">
      <dsp:nvSpPr>
        <dsp:cNvPr id="0" name=""/>
        <dsp:cNvSpPr/>
      </dsp:nvSpPr>
      <dsp:spPr>
        <a:xfrm>
          <a:off x="0" y="1546481"/>
          <a:ext cx="8064896" cy="746333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Положение ЦБ ФР 382-П </a:t>
          </a:r>
          <a:r>
            <a:rPr lang="ru-RU" sz="1800" b="1" kern="1200" dirty="0" smtClean="0"/>
            <a:t>(требование 2.10)</a:t>
          </a:r>
          <a:endParaRPr lang="ru-RU" sz="1800" kern="1200" dirty="0"/>
        </a:p>
      </dsp:txBody>
      <dsp:txXfrm>
        <a:off x="36433" y="1582914"/>
        <a:ext cx="7992030" cy="673467"/>
      </dsp:txXfrm>
    </dsp:sp>
    <dsp:sp modelId="{561099B0-8094-4751-9D77-7AE1AFE95ABC}">
      <dsp:nvSpPr>
        <dsp:cNvPr id="0" name=""/>
        <dsp:cNvSpPr/>
      </dsp:nvSpPr>
      <dsp:spPr>
        <a:xfrm>
          <a:off x="0" y="2292815"/>
          <a:ext cx="8064896" cy="10208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700" kern="1200" dirty="0" smtClean="0"/>
            <a:t>Банки должны обеспечить «защиту и </a:t>
          </a:r>
          <a:r>
            <a:rPr lang="ru-RU" sz="1700" u="sng" kern="1200" dirty="0" smtClean="0"/>
            <a:t>выявление фальсифицированных </a:t>
          </a:r>
          <a:r>
            <a:rPr lang="ru-RU" sz="1700" kern="1200" dirty="0" smtClean="0"/>
            <a:t>электронных сообщений при использовании ЭСП»</a:t>
          </a:r>
          <a:endParaRPr lang="ru-RU" sz="1700" kern="1200" dirty="0"/>
        </a:p>
      </dsp:txBody>
      <dsp:txXfrm>
        <a:off x="0" y="2292815"/>
        <a:ext cx="8064896" cy="1020851"/>
      </dsp:txXfrm>
    </dsp:sp>
    <dsp:sp modelId="{B3754F78-6102-4F3A-B06A-D15B53F76D39}">
      <dsp:nvSpPr>
        <dsp:cNvPr id="0" name=""/>
        <dsp:cNvSpPr/>
      </dsp:nvSpPr>
      <dsp:spPr>
        <a:xfrm>
          <a:off x="0" y="3313666"/>
          <a:ext cx="8064896" cy="746333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Программы защиты от </a:t>
          </a:r>
          <a:r>
            <a:rPr lang="ru-RU" sz="2400" b="1" kern="1200" dirty="0" err="1" smtClean="0"/>
            <a:t>фрода</a:t>
          </a:r>
          <a:r>
            <a:rPr lang="ru-RU" sz="2400" b="1" kern="1200" dirty="0" smtClean="0"/>
            <a:t> МПС </a:t>
          </a:r>
          <a:r>
            <a:rPr lang="en-US" sz="2400" b="1" kern="1200" dirty="0" smtClean="0"/>
            <a:t>Visa, MasterCard</a:t>
          </a:r>
          <a:endParaRPr lang="ru-RU" sz="2400" kern="1200" dirty="0"/>
        </a:p>
      </dsp:txBody>
      <dsp:txXfrm>
        <a:off x="36433" y="3350099"/>
        <a:ext cx="7992030" cy="673467"/>
      </dsp:txXfrm>
    </dsp:sp>
    <dsp:sp modelId="{3310A6E9-A263-4E0C-9F74-C1CC53B7EBB0}">
      <dsp:nvSpPr>
        <dsp:cNvPr id="0" name=""/>
        <dsp:cNvSpPr/>
      </dsp:nvSpPr>
      <dsp:spPr>
        <a:xfrm>
          <a:off x="0" y="4059999"/>
          <a:ext cx="8064896" cy="455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15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700" kern="1200" dirty="0" smtClean="0"/>
            <a:t>Security and Fraud Control Requirements</a:t>
          </a:r>
          <a:endParaRPr lang="ru-RU" sz="1700" kern="1200" dirty="0"/>
        </a:p>
      </dsp:txBody>
      <dsp:txXfrm>
        <a:off x="0" y="4059999"/>
        <a:ext cx="8064896" cy="455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AABEA-80C3-4F17-8676-F8EF40E756FB}">
      <dsp:nvSpPr>
        <dsp:cNvPr id="0" name=""/>
        <dsp:cNvSpPr/>
      </dsp:nvSpPr>
      <dsp:spPr>
        <a:xfrm>
          <a:off x="0" y="1554051"/>
          <a:ext cx="8208912" cy="2072068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376D3-3150-4F7C-B886-44AF47B87D6F}">
      <dsp:nvSpPr>
        <dsp:cNvPr id="0" name=""/>
        <dsp:cNvSpPr/>
      </dsp:nvSpPr>
      <dsp:spPr>
        <a:xfrm>
          <a:off x="3607" y="0"/>
          <a:ext cx="2380905" cy="207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Анализ рисков мошенничества</a:t>
          </a:r>
          <a:endParaRPr lang="ru-RU" sz="2000" b="1" kern="1200" dirty="0"/>
        </a:p>
      </dsp:txBody>
      <dsp:txXfrm>
        <a:off x="3607" y="0"/>
        <a:ext cx="2380905" cy="2072068"/>
      </dsp:txXfrm>
    </dsp:sp>
    <dsp:sp modelId="{ACE587EF-0A30-4A3E-B720-22FA0786A7AD}">
      <dsp:nvSpPr>
        <dsp:cNvPr id="0" name=""/>
        <dsp:cNvSpPr/>
      </dsp:nvSpPr>
      <dsp:spPr>
        <a:xfrm>
          <a:off x="935051" y="2331077"/>
          <a:ext cx="518017" cy="51801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325A6-68DD-4AB4-BD20-0BC5D5B03192}">
      <dsp:nvSpPr>
        <dsp:cNvPr id="0" name=""/>
        <dsp:cNvSpPr/>
      </dsp:nvSpPr>
      <dsp:spPr>
        <a:xfrm>
          <a:off x="2503557" y="3108103"/>
          <a:ext cx="2380905" cy="207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Построение процессов и автоматизация</a:t>
          </a:r>
          <a:endParaRPr lang="ru-RU" sz="2000" b="1" kern="1200" dirty="0"/>
        </a:p>
      </dsp:txBody>
      <dsp:txXfrm>
        <a:off x="2503557" y="3108103"/>
        <a:ext cx="2380905" cy="2072068"/>
      </dsp:txXfrm>
    </dsp:sp>
    <dsp:sp modelId="{13CE0772-97DA-44BC-B762-653AC6998C00}">
      <dsp:nvSpPr>
        <dsp:cNvPr id="0" name=""/>
        <dsp:cNvSpPr/>
      </dsp:nvSpPr>
      <dsp:spPr>
        <a:xfrm>
          <a:off x="3435001" y="2331077"/>
          <a:ext cx="518017" cy="518017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CEA1A-9702-4113-8B10-DE6AB74BBBD5}">
      <dsp:nvSpPr>
        <dsp:cNvPr id="0" name=""/>
        <dsp:cNvSpPr/>
      </dsp:nvSpPr>
      <dsp:spPr>
        <a:xfrm>
          <a:off x="5003508" y="0"/>
          <a:ext cx="2380905" cy="2072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Оценка эффективности и оптимизация</a:t>
          </a:r>
          <a:endParaRPr lang="ru-RU" sz="2000" b="1" kern="1200" dirty="0"/>
        </a:p>
      </dsp:txBody>
      <dsp:txXfrm>
        <a:off x="5003508" y="0"/>
        <a:ext cx="2380905" cy="2072068"/>
      </dsp:txXfrm>
    </dsp:sp>
    <dsp:sp modelId="{CFDDAB53-A3E7-453F-9F78-A689C0498CBF}">
      <dsp:nvSpPr>
        <dsp:cNvPr id="0" name=""/>
        <dsp:cNvSpPr/>
      </dsp:nvSpPr>
      <dsp:spPr>
        <a:xfrm>
          <a:off x="5934952" y="2331077"/>
          <a:ext cx="518017" cy="51801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87E47-CEBE-4A19-9C91-36AAFAF9CDD8}">
      <dsp:nvSpPr>
        <dsp:cNvPr id="0" name=""/>
        <dsp:cNvSpPr/>
      </dsp:nvSpPr>
      <dsp:spPr>
        <a:xfrm>
          <a:off x="1077" y="0"/>
          <a:ext cx="1315948" cy="1008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Списки</a:t>
          </a:r>
          <a:endParaRPr lang="ru-RU" sz="1600" kern="1200" dirty="0"/>
        </a:p>
      </dsp:txBody>
      <dsp:txXfrm>
        <a:off x="30604" y="29527"/>
        <a:ext cx="1256894" cy="949058"/>
      </dsp:txXfrm>
    </dsp:sp>
    <dsp:sp modelId="{B08C684C-4104-48B3-989C-C175E55DCF81}">
      <dsp:nvSpPr>
        <dsp:cNvPr id="0" name=""/>
        <dsp:cNvSpPr/>
      </dsp:nvSpPr>
      <dsp:spPr>
        <a:xfrm>
          <a:off x="1358249" y="0"/>
          <a:ext cx="1315948" cy="1008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Правила</a:t>
          </a:r>
          <a:endParaRPr lang="ru-RU" sz="1600" kern="1200" dirty="0"/>
        </a:p>
      </dsp:txBody>
      <dsp:txXfrm>
        <a:off x="1387776" y="29527"/>
        <a:ext cx="1256894" cy="949058"/>
      </dsp:txXfrm>
    </dsp:sp>
    <dsp:sp modelId="{342297D9-C245-41B6-85DB-9950E9FBC5E9}">
      <dsp:nvSpPr>
        <dsp:cNvPr id="0" name=""/>
        <dsp:cNvSpPr/>
      </dsp:nvSpPr>
      <dsp:spPr>
        <a:xfrm>
          <a:off x="2715422" y="0"/>
          <a:ext cx="1315948" cy="1008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Профили</a:t>
          </a:r>
          <a:endParaRPr lang="ru-RU" sz="1600" kern="1200" dirty="0"/>
        </a:p>
      </dsp:txBody>
      <dsp:txXfrm>
        <a:off x="2744949" y="29527"/>
        <a:ext cx="1256894" cy="9490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87E47-CEBE-4A19-9C91-36AAFAF9CDD8}">
      <dsp:nvSpPr>
        <dsp:cNvPr id="0" name=""/>
        <dsp:cNvSpPr/>
      </dsp:nvSpPr>
      <dsp:spPr>
        <a:xfrm>
          <a:off x="1077" y="0"/>
          <a:ext cx="1315948" cy="1008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Списки</a:t>
          </a:r>
          <a:endParaRPr lang="ru-RU" sz="1600" kern="1200" dirty="0"/>
        </a:p>
      </dsp:txBody>
      <dsp:txXfrm>
        <a:off x="30604" y="29527"/>
        <a:ext cx="1256894" cy="949058"/>
      </dsp:txXfrm>
    </dsp:sp>
    <dsp:sp modelId="{B08C684C-4104-48B3-989C-C175E55DCF81}">
      <dsp:nvSpPr>
        <dsp:cNvPr id="0" name=""/>
        <dsp:cNvSpPr/>
      </dsp:nvSpPr>
      <dsp:spPr>
        <a:xfrm>
          <a:off x="1358249" y="0"/>
          <a:ext cx="1315948" cy="1008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Правила</a:t>
          </a:r>
          <a:endParaRPr lang="ru-RU" sz="1600" kern="1200" dirty="0"/>
        </a:p>
      </dsp:txBody>
      <dsp:txXfrm>
        <a:off x="1387776" y="29527"/>
        <a:ext cx="1256894" cy="949058"/>
      </dsp:txXfrm>
    </dsp:sp>
    <dsp:sp modelId="{342297D9-C245-41B6-85DB-9950E9FBC5E9}">
      <dsp:nvSpPr>
        <dsp:cNvPr id="0" name=""/>
        <dsp:cNvSpPr/>
      </dsp:nvSpPr>
      <dsp:spPr>
        <a:xfrm>
          <a:off x="2715422" y="0"/>
          <a:ext cx="1315948" cy="1008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Профили</a:t>
          </a:r>
          <a:endParaRPr lang="ru-RU" sz="1600" kern="1200" dirty="0"/>
        </a:p>
      </dsp:txBody>
      <dsp:txXfrm>
        <a:off x="2744949" y="29527"/>
        <a:ext cx="1256894" cy="9490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BE864-DD1F-452D-9F48-EA26CF199887}">
      <dsp:nvSpPr>
        <dsp:cNvPr id="0" name=""/>
        <dsp:cNvSpPr/>
      </dsp:nvSpPr>
      <dsp:spPr>
        <a:xfrm>
          <a:off x="0" y="0"/>
          <a:ext cx="4032449" cy="948811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Сессии клиентов</a:t>
          </a:r>
          <a:endParaRPr lang="ru-RU" sz="1600" kern="1200" dirty="0"/>
        </a:p>
      </dsp:txBody>
      <dsp:txXfrm>
        <a:off x="27790" y="27790"/>
        <a:ext cx="3976869" cy="8932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BE864-DD1F-452D-9F48-EA26CF199887}">
      <dsp:nvSpPr>
        <dsp:cNvPr id="0" name=""/>
        <dsp:cNvSpPr/>
      </dsp:nvSpPr>
      <dsp:spPr>
        <a:xfrm>
          <a:off x="0" y="0"/>
          <a:ext cx="4032448" cy="948811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Сессии клиентов</a:t>
          </a:r>
          <a:endParaRPr lang="ru-RU" sz="1600" kern="1200" dirty="0"/>
        </a:p>
      </dsp:txBody>
      <dsp:txXfrm>
        <a:off x="27790" y="27790"/>
        <a:ext cx="3976868" cy="8932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BE864-DD1F-452D-9F48-EA26CF199887}">
      <dsp:nvSpPr>
        <dsp:cNvPr id="0" name=""/>
        <dsp:cNvSpPr/>
      </dsp:nvSpPr>
      <dsp:spPr>
        <a:xfrm>
          <a:off x="0" y="0"/>
          <a:ext cx="8208912" cy="100811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Scoring</a:t>
          </a:r>
          <a:endParaRPr lang="ru-RU" sz="1600" kern="1200" dirty="0"/>
        </a:p>
      </dsp:txBody>
      <dsp:txXfrm>
        <a:off x="29527" y="29527"/>
        <a:ext cx="8149858" cy="9490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92E0A7-02ED-4BF2-8C06-41E9F0A9B457}">
      <dsp:nvSpPr>
        <dsp:cNvPr id="0" name=""/>
        <dsp:cNvSpPr/>
      </dsp:nvSpPr>
      <dsp:spPr>
        <a:xfrm>
          <a:off x="2014" y="0"/>
          <a:ext cx="2111718" cy="4349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Сокращение рисков финансовых потерь от мошенничества до приемлемого уровня</a:t>
          </a:r>
          <a:endParaRPr lang="ru-RU" sz="1600" b="1" kern="1200" dirty="0"/>
        </a:p>
      </dsp:txBody>
      <dsp:txXfrm>
        <a:off x="2014" y="1739632"/>
        <a:ext cx="2111718" cy="1739632"/>
      </dsp:txXfrm>
    </dsp:sp>
    <dsp:sp modelId="{67569A07-F3FF-40BE-A132-5F540DE9DE5D}">
      <dsp:nvSpPr>
        <dsp:cNvPr id="0" name=""/>
        <dsp:cNvSpPr/>
      </dsp:nvSpPr>
      <dsp:spPr>
        <a:xfrm>
          <a:off x="333752" y="260944"/>
          <a:ext cx="1448243" cy="14482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047A4F-AF33-4D14-8CE5-9E2F27208583}">
      <dsp:nvSpPr>
        <dsp:cNvPr id="0" name=""/>
        <dsp:cNvSpPr/>
      </dsp:nvSpPr>
      <dsp:spPr>
        <a:xfrm>
          <a:off x="2177085" y="0"/>
          <a:ext cx="2111718" cy="4349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Повышение лояльности клиентов к бизнес-продуктам банка  (ДБО, пластик и т.п.)</a:t>
          </a:r>
          <a:endParaRPr lang="ru-RU" sz="1600" b="1" kern="1200" dirty="0"/>
        </a:p>
      </dsp:txBody>
      <dsp:txXfrm>
        <a:off x="2177085" y="1739632"/>
        <a:ext cx="2111718" cy="1739632"/>
      </dsp:txXfrm>
    </dsp:sp>
    <dsp:sp modelId="{E0CE8D30-F442-4C23-97C4-0F2C8C310C2E}">
      <dsp:nvSpPr>
        <dsp:cNvPr id="0" name=""/>
        <dsp:cNvSpPr/>
      </dsp:nvSpPr>
      <dsp:spPr>
        <a:xfrm>
          <a:off x="2508822" y="260944"/>
          <a:ext cx="1448243" cy="144824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74012E-6C1B-43CF-98BA-26CCD9C5E276}">
      <dsp:nvSpPr>
        <dsp:cNvPr id="0" name=""/>
        <dsp:cNvSpPr/>
      </dsp:nvSpPr>
      <dsp:spPr>
        <a:xfrm>
          <a:off x="4352155" y="0"/>
          <a:ext cx="2111718" cy="4349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Повышение экономической эффективности бизнеса за счет сокращения затрат на «ручную» обработку</a:t>
          </a:r>
          <a:endParaRPr lang="ru-RU" sz="1600" b="1" kern="1200" dirty="0"/>
        </a:p>
      </dsp:txBody>
      <dsp:txXfrm>
        <a:off x="4352155" y="1739632"/>
        <a:ext cx="2111718" cy="1739632"/>
      </dsp:txXfrm>
    </dsp:sp>
    <dsp:sp modelId="{44B4B506-6306-40E9-9004-1FB36BCC15C0}">
      <dsp:nvSpPr>
        <dsp:cNvPr id="0" name=""/>
        <dsp:cNvSpPr/>
      </dsp:nvSpPr>
      <dsp:spPr>
        <a:xfrm>
          <a:off x="4683893" y="260944"/>
          <a:ext cx="1448243" cy="144824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99C605-897D-456D-9CC8-5701919F5579}">
      <dsp:nvSpPr>
        <dsp:cNvPr id="0" name=""/>
        <dsp:cNvSpPr/>
      </dsp:nvSpPr>
      <dsp:spPr>
        <a:xfrm>
          <a:off x="6527226" y="0"/>
          <a:ext cx="2111718" cy="4349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Соответствие требованиям законодательства РФ и нормативных актов Банка России (382-П, указание 2831-У, письмо № 27-Т и др.)</a:t>
          </a:r>
          <a:endParaRPr lang="ru-RU" sz="1500" b="1" kern="1200" dirty="0"/>
        </a:p>
      </dsp:txBody>
      <dsp:txXfrm>
        <a:off x="6527226" y="1739632"/>
        <a:ext cx="2111718" cy="1739632"/>
      </dsp:txXfrm>
    </dsp:sp>
    <dsp:sp modelId="{147BCA33-76F5-4E4B-8904-A8CD05789DFA}">
      <dsp:nvSpPr>
        <dsp:cNvPr id="0" name=""/>
        <dsp:cNvSpPr/>
      </dsp:nvSpPr>
      <dsp:spPr>
        <a:xfrm>
          <a:off x="6858964" y="260944"/>
          <a:ext cx="1448243" cy="1448243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6A7F6B-F673-4AF1-9C82-448E4D0B3739}">
      <dsp:nvSpPr>
        <dsp:cNvPr id="0" name=""/>
        <dsp:cNvSpPr/>
      </dsp:nvSpPr>
      <dsp:spPr>
        <a:xfrm>
          <a:off x="345638" y="3479264"/>
          <a:ext cx="7949683" cy="652362"/>
        </a:xfrm>
        <a:prstGeom prst="left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BAECE-D0EE-4ACA-A209-259B810977AD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21770-E75E-4E1C-B6D2-CEE277813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72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2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884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28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40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891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068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116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967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192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729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8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895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ru-RU" sz="1200" b="0" dirty="0" smtClean="0">
              <a:ea typeface="ＭＳ Ｐゴシック" pitchFamily="38" charset="-128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162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943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21770-E75E-4E1C-B6D2-CEE27781390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401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966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92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51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400" b="1" i="0" baseline="0">
                <a:solidFill>
                  <a:srgbClr val="376092"/>
                </a:solidFill>
                <a:latin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259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09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49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55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41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0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86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46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AFF3E-FA6D-42CA-9C25-4F81D347BFBB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3849-D729-495D-BB99-74B454DFB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15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.aleksandrov@infosec.r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fosec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26" Type="http://schemas.microsoft.com/office/2007/relationships/diagramDrawing" Target="../diagrams/drawing7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5" Type="http://schemas.openxmlformats.org/officeDocument/2006/relationships/diagramColors" Target="../diagrams/colors7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24" Type="http://schemas.openxmlformats.org/officeDocument/2006/relationships/diagramQuickStyle" Target="../diagrams/quickStyle7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23" Type="http://schemas.openxmlformats.org/officeDocument/2006/relationships/diagramLayout" Target="../diagrams/layout7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5616624" cy="317078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Aft>
                <a:spcPts val="4800"/>
              </a:spcAft>
            </a:pPr>
            <a:r>
              <a:rPr lang="ru-RU" sz="2400" b="1" cap="all" dirty="0" smtClean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  <a:t>Актуальные риски и</a:t>
            </a:r>
            <a:br>
              <a:rPr lang="ru-RU" sz="2400" b="1" cap="all" dirty="0" smtClean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cap="all" dirty="0" smtClean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  <a:t>подход </a:t>
            </a:r>
            <a:r>
              <a:rPr lang="ru-RU" sz="2400" b="1" cap="all" dirty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  <a:t>к противодействию мошенничеству в </a:t>
            </a:r>
            <a:r>
              <a:rPr lang="ru-RU" sz="2400" b="1" cap="all" dirty="0" smtClean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  <a:t>ДБО</a:t>
            </a:r>
            <a:endParaRPr lang="ru-RU" sz="2400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5661248"/>
            <a:ext cx="4376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Александров Илья, </a:t>
            </a:r>
            <a:r>
              <a:rPr lang="en-US" dirty="0" smtClean="0"/>
              <a:t>CISSP, CISA, PCI&amp;PA QSA</a:t>
            </a:r>
            <a:endParaRPr lang="ru-RU" dirty="0" smtClean="0"/>
          </a:p>
          <a:p>
            <a:r>
              <a:rPr lang="ru-RU" dirty="0" smtClean="0"/>
              <a:t>Департамент консалтинга и аудита</a:t>
            </a:r>
            <a:endParaRPr lang="en-US" dirty="0" smtClean="0"/>
          </a:p>
          <a:p>
            <a:r>
              <a:rPr lang="ru-RU" dirty="0" smtClean="0"/>
              <a:t>ЗАО НИП «</a:t>
            </a:r>
            <a:r>
              <a:rPr lang="ru-RU" dirty="0" err="1" smtClean="0"/>
              <a:t>Информзащита</a:t>
            </a:r>
            <a:r>
              <a:rPr lang="ru-RU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79663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ROI </a:t>
            </a: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Пример 1 – проект на базе специализированой </a:t>
            </a:r>
            <a:r>
              <a:rPr lang="ru-RU" dirty="0" err="1" smtClean="0"/>
              <a:t>антифрод</a:t>
            </a:r>
            <a:r>
              <a:rPr lang="ru-RU" dirty="0" smtClean="0"/>
              <a:t>-системы</a:t>
            </a:r>
          </a:p>
          <a:p>
            <a:endParaRPr lang="ru-RU" dirty="0" smtClean="0"/>
          </a:p>
          <a:p>
            <a:r>
              <a:rPr lang="ru-RU" dirty="0" smtClean="0"/>
              <a:t>Пример 2 – проект на базе доработки функционала </a:t>
            </a:r>
            <a:r>
              <a:rPr lang="en-US" dirty="0" smtClean="0"/>
              <a:t>SIEM-</a:t>
            </a:r>
            <a:r>
              <a:rPr lang="ru-RU" dirty="0" smtClean="0"/>
              <a:t>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6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1: расчет </a:t>
            </a:r>
            <a:r>
              <a:rPr lang="en-US" dirty="0" smtClean="0"/>
              <a:t>ROI</a:t>
            </a:r>
            <a:r>
              <a:rPr lang="ru-RU" dirty="0" smtClean="0"/>
              <a:t>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565563"/>
              </p:ext>
            </p:extLst>
          </p:nvPr>
        </p:nvGraphicFramePr>
        <p:xfrm>
          <a:off x="456407" y="2708920"/>
          <a:ext cx="8229600" cy="2514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15793"/>
                <a:gridCol w="23138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Затраты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r>
                        <a:rPr lang="ru-RU" baseline="0" dirty="0" smtClean="0"/>
                        <a:t> (руб.)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 специализированной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en-US" sz="1600" dirty="0" smtClean="0"/>
                        <a:t>antifraud </a:t>
                      </a:r>
                      <a:r>
                        <a:rPr lang="ru-RU" sz="1600" dirty="0" smtClean="0"/>
                        <a:t>системы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15 млн.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 поддержки специализированной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en-US" sz="1600" dirty="0" smtClean="0"/>
                        <a:t>antifraud </a:t>
                      </a:r>
                      <a:r>
                        <a:rPr lang="ru-RU" sz="1600" dirty="0" smtClean="0"/>
                        <a:t>системы</a:t>
                      </a:r>
                      <a:r>
                        <a:rPr lang="ru-RU" sz="1600" baseline="0" dirty="0" smtClean="0"/>
                        <a:t> (20% стоимости)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млн. в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 внедрения и настройки традиционной </a:t>
                      </a:r>
                      <a:r>
                        <a:rPr lang="en-US" sz="1600" dirty="0" smtClean="0"/>
                        <a:t>antifraud </a:t>
                      </a:r>
                      <a:r>
                        <a:rPr lang="ru-RU" sz="1600" dirty="0" smtClean="0"/>
                        <a:t>системы для выявления карточного мошенничества и мошенничества в ДБО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 млн.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 построения процессов борьбы с мошенничеством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ru-RU" sz="1600" dirty="0" smtClean="0"/>
                        <a:t> млн.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1700808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dirty="0" smtClean="0"/>
              <a:t>Риски финансовых потерь: 7 </a:t>
            </a:r>
            <a:r>
              <a:rPr lang="ru-RU" sz="2400" dirty="0"/>
              <a:t>млн. рублей </a:t>
            </a:r>
            <a:r>
              <a:rPr lang="ru-RU" sz="2400" dirty="0" smtClean="0"/>
              <a:t>в год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588" y="5574431"/>
            <a:ext cx="9142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dirty="0" smtClean="0"/>
              <a:t>Срок окупаемости проекта на базе специализированной </a:t>
            </a:r>
            <a:r>
              <a:rPr lang="en-US" sz="2400" dirty="0" smtClean="0"/>
              <a:t>antifraud </a:t>
            </a:r>
            <a:r>
              <a:rPr lang="ru-RU" sz="2400" dirty="0" smtClean="0"/>
              <a:t>системы: </a:t>
            </a:r>
            <a:r>
              <a:rPr lang="ru-RU" sz="2400" b="1" dirty="0"/>
              <a:t>6</a:t>
            </a:r>
            <a:r>
              <a:rPr lang="ru-RU" sz="2400" b="1" dirty="0" smtClean="0"/>
              <a:t> лет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468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2</a:t>
            </a:r>
            <a:r>
              <a:rPr lang="ru-RU" dirty="0" smtClean="0"/>
              <a:t>: расчет </a:t>
            </a:r>
            <a:r>
              <a:rPr lang="en-US" dirty="0" smtClean="0"/>
              <a:t>ROI </a:t>
            </a: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700808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dirty="0" smtClean="0"/>
              <a:t>Риски финансовых потерь: 7 </a:t>
            </a:r>
            <a:r>
              <a:rPr lang="ru-RU" sz="2400" dirty="0"/>
              <a:t>млн. рублей </a:t>
            </a:r>
            <a:r>
              <a:rPr lang="ru-RU" sz="2400" dirty="0" smtClean="0"/>
              <a:t>в год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588" y="5574431"/>
            <a:ext cx="9142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dirty="0" smtClean="0"/>
              <a:t>Срок окупаемости проекта на базе доработки функционала </a:t>
            </a:r>
            <a:r>
              <a:rPr lang="en-US" sz="2400" dirty="0" smtClean="0"/>
              <a:t>SIEM</a:t>
            </a:r>
            <a:r>
              <a:rPr lang="ru-RU" sz="2400" dirty="0" smtClean="0"/>
              <a:t>:</a:t>
            </a:r>
          </a:p>
          <a:p>
            <a:pPr marL="0" indent="0" algn="ctr">
              <a:buNone/>
            </a:pPr>
            <a:r>
              <a:rPr lang="ru-RU" sz="2400" b="1" dirty="0" smtClean="0"/>
              <a:t>меньше 1 года</a:t>
            </a:r>
            <a:endParaRPr lang="ru-RU" sz="2400" b="1" dirty="0"/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72470"/>
              </p:ext>
            </p:extLst>
          </p:nvPr>
        </p:nvGraphicFramePr>
        <p:xfrm>
          <a:off x="456406" y="2708920"/>
          <a:ext cx="8229600" cy="2722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15794"/>
                <a:gridCol w="231380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Затраты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r>
                        <a:rPr lang="ru-RU" baseline="0" dirty="0" smtClean="0"/>
                        <a:t> (руб.)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</a:t>
                      </a:r>
                      <a:r>
                        <a:rPr lang="ru-RU" sz="1600" baseline="0" dirty="0" smtClean="0"/>
                        <a:t> расширения лицензий системы </a:t>
                      </a:r>
                      <a:r>
                        <a:rPr lang="en-US" sz="1600" baseline="0" dirty="0" smtClean="0"/>
                        <a:t>SIEM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500 </a:t>
                      </a:r>
                      <a:r>
                        <a:rPr lang="ru-RU" sz="1600" dirty="0" smtClean="0"/>
                        <a:t>тыс.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 поддержки </a:t>
                      </a:r>
                      <a:r>
                        <a:rPr lang="ru-RU" sz="1600" baseline="0" dirty="0" smtClean="0"/>
                        <a:t>расширенных лицензий системы </a:t>
                      </a:r>
                      <a:r>
                        <a:rPr lang="en-US" sz="1600" baseline="0" dirty="0" smtClean="0"/>
                        <a:t>SIEM </a:t>
                      </a:r>
                      <a:r>
                        <a:rPr lang="ru-RU" sz="1600" baseline="0" dirty="0" smtClean="0"/>
                        <a:t>(20% стоимости)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r>
                        <a:rPr lang="ru-RU" sz="1600" dirty="0" smtClean="0"/>
                        <a:t>0 тыс. в год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 внедрения и настройки системы для выявления карточного мошенничества и мошенничества в ДБО на базе продукта </a:t>
                      </a:r>
                      <a:r>
                        <a:rPr lang="en-US" sz="1600" dirty="0" smtClean="0"/>
                        <a:t>SIEM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ru-RU" sz="1600" dirty="0" smtClean="0"/>
                        <a:t> млн.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Стоимость построения процессов противодействия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 мошенничеству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ru-RU" sz="1600" dirty="0" smtClean="0"/>
                        <a:t> млн.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0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3" y="2880652"/>
            <a:ext cx="3539877" cy="2020361"/>
          </a:xfrm>
          <a:prstGeom prst="round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характеристики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340" y="1484784"/>
            <a:ext cx="8229600" cy="4968552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Сроки</a:t>
            </a:r>
          </a:p>
          <a:p>
            <a:pPr lvl="1"/>
            <a:r>
              <a:rPr lang="ru-RU" sz="2400" dirty="0" smtClean="0"/>
              <a:t>в зависимости от кол-ва платежных систем, бизнес-процессов, состава работ</a:t>
            </a:r>
          </a:p>
          <a:p>
            <a:pPr lvl="2"/>
            <a:r>
              <a:rPr lang="ru-RU" sz="2000" dirty="0" smtClean="0"/>
              <a:t>от 5-</a:t>
            </a:r>
            <a:r>
              <a:rPr lang="ru-RU" sz="2000" dirty="0"/>
              <a:t>т</a:t>
            </a:r>
            <a:r>
              <a:rPr lang="ru-RU" sz="2000" dirty="0" smtClean="0"/>
              <a:t>и месяцев</a:t>
            </a:r>
          </a:p>
          <a:p>
            <a:r>
              <a:rPr lang="ru-RU" sz="3000" b="1" dirty="0" smtClean="0"/>
              <a:t>Стоимость работ</a:t>
            </a:r>
          </a:p>
          <a:p>
            <a:pPr marL="457200" lvl="1" indent="0">
              <a:buNone/>
            </a:pPr>
            <a:r>
              <a:rPr lang="ru-RU" sz="1800" dirty="0" smtClean="0"/>
              <a:t> </a:t>
            </a:r>
          </a:p>
          <a:p>
            <a:pPr marL="457200" lvl="1" indent="0">
              <a:buNone/>
            </a:pPr>
            <a:r>
              <a:rPr lang="ru-RU" sz="1800" dirty="0" smtClean="0"/>
              <a:t> </a:t>
            </a:r>
          </a:p>
          <a:p>
            <a:endParaRPr lang="ru-RU" sz="500" dirty="0"/>
          </a:p>
          <a:p>
            <a:r>
              <a:rPr lang="ru-RU" sz="3000" b="1" dirty="0" smtClean="0"/>
              <a:t>Срок окупаемости </a:t>
            </a:r>
            <a:r>
              <a:rPr lang="en-US" sz="3000" b="1" dirty="0" smtClean="0"/>
              <a:t>(ROI)</a:t>
            </a:r>
            <a:endParaRPr lang="ru-RU" sz="3000" b="1" dirty="0" smtClean="0"/>
          </a:p>
          <a:p>
            <a:pPr lvl="1"/>
            <a:r>
              <a:rPr lang="ru-RU" sz="2400" dirty="0"/>
              <a:t>в</a:t>
            </a:r>
            <a:r>
              <a:rPr lang="ru-RU" sz="2400" dirty="0" smtClean="0"/>
              <a:t> зависимости от величины потерь, выбранного решения</a:t>
            </a:r>
          </a:p>
          <a:p>
            <a:pPr lvl="2"/>
            <a:r>
              <a:rPr lang="ru-RU" sz="2000" dirty="0"/>
              <a:t>о</a:t>
            </a:r>
            <a:r>
              <a:rPr lang="ru-RU" sz="2000" dirty="0" smtClean="0"/>
              <a:t>т 6 месяцев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3" y="3645024"/>
            <a:ext cx="4680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в зависимости от состава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работ, выбранного решения</a:t>
            </a:r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1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 выгоды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11188"/>
              </p:ext>
            </p:extLst>
          </p:nvPr>
        </p:nvGraphicFramePr>
        <p:xfrm>
          <a:off x="251520" y="1600201"/>
          <a:ext cx="8640960" cy="434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12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практический опыт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568075"/>
              </p:ext>
            </p:extLst>
          </p:nvPr>
        </p:nvGraphicFramePr>
        <p:xfrm>
          <a:off x="323528" y="1453357"/>
          <a:ext cx="8424936" cy="4656839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72208"/>
                <a:gridCol w="6552728"/>
              </a:tblGrid>
              <a:tr h="319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Заказчик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Описание работ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7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Банк ТОП-10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Реализован проект автоматического выявления мошеннических операций в СДБО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Банк</a:t>
                      </a:r>
                      <a:r>
                        <a:rPr lang="ru-RU" sz="1400" baseline="0" dirty="0" smtClean="0">
                          <a:effectLst/>
                        </a:rPr>
                        <a:t> ТОП-5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Выполнен пилотный проект по выявлению схем и автоматизации выявления фактов мошенничества в АБС и платежной системе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Финансовая группа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Ведется проект по автоматизации выявления фактов мошенничества в СДБО и автоматизации приостановки мошеннических транзакций;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7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Банк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Ведется проект по автоматизации выявления фактов мошенничества в СДБО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Банк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Реализован проект построения процесса выявления и реагирования на инциденты, связанные с мошенническими действиями в СДБО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Банк</a:t>
                      </a:r>
                      <a:r>
                        <a:rPr lang="ru-RU" sz="1400" baseline="0" dirty="0" smtClean="0">
                          <a:effectLst/>
                        </a:rPr>
                        <a:t> ТОП-20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Анализ защищенности СДБО, в том числе для выявления уязвимостей и угроз, потенциально приводящих к мошенничеству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Банк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Анализ защищенности СДБО, в том числе для выявления уязвимостей и угроз, потенциально приводящих к мошенничеству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54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Банк</a:t>
                      </a:r>
                      <a:r>
                        <a:rPr lang="ru-RU" sz="1400" baseline="0" dirty="0" smtClean="0">
                          <a:effectLst/>
                        </a:rPr>
                        <a:t> ТОП-20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 защищенности серверной части и </a:t>
                      </a:r>
                      <a:r>
                        <a:rPr lang="ru-RU" sz="1400" b="1" dirty="0">
                          <a:effectLst/>
                        </a:rPr>
                        <a:t>мобильного клиента ДБО</a:t>
                      </a:r>
                      <a:r>
                        <a:rPr lang="ru-RU" sz="1400" dirty="0">
                          <a:effectLst/>
                        </a:rPr>
                        <a:t>, в том числе для выявления уязвимостей и угроз, потенциально приводящих к мошенничеству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3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140968"/>
            <a:ext cx="8229600" cy="144016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ru-RU" sz="4900" b="1" dirty="0" smtClean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br>
              <a:rPr lang="ru-RU" sz="4900" b="1" dirty="0" smtClean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AC2900"/>
                </a:solidFill>
                <a:latin typeface="Arial" pitchFamily="34" charset="0"/>
                <a:cs typeface="Arial" pitchFamily="34" charset="0"/>
              </a:rPr>
              <a:t>Ваши вопросы?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7259" y="5104882"/>
            <a:ext cx="4400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Александров Илья, </a:t>
            </a:r>
            <a:r>
              <a:rPr lang="en-US" dirty="0" smtClean="0"/>
              <a:t>CISSP, CISA, PCI&amp;PA QSA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i.aleksandrov@infosec.ru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http://infosec.ru</a:t>
            </a:r>
            <a:r>
              <a:rPr lang="en-US" dirty="0" smtClean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248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Текущая ситуация с мошенничеством в ДБО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2015490" y="1859542"/>
            <a:ext cx="6408429" cy="1641466"/>
          </a:xfrm>
        </p:spPr>
        <p:txBody>
          <a:bodyPr anchor="ctr">
            <a:noAutofit/>
          </a:bodyPr>
          <a:lstStyle/>
          <a:p>
            <a:r>
              <a:rPr lang="ru-RU" sz="2000" kern="0" dirty="0" smtClean="0">
                <a:solidFill>
                  <a:schemeClr val="tx1"/>
                </a:solidFill>
              </a:rPr>
              <a:t>Число инцидентов за 1ПГ 2013 г. - 10600</a:t>
            </a:r>
            <a:endParaRPr lang="en-US" sz="2000" kern="0" dirty="0" smtClean="0">
              <a:solidFill>
                <a:schemeClr val="tx1"/>
              </a:solidFill>
            </a:endParaRPr>
          </a:p>
          <a:p>
            <a:r>
              <a:rPr lang="ru-RU" sz="2000" kern="0" dirty="0" smtClean="0">
                <a:solidFill>
                  <a:schemeClr val="tx1"/>
                </a:solidFill>
              </a:rPr>
              <a:t>Более 40</a:t>
            </a:r>
            <a:r>
              <a:rPr lang="ru-RU" sz="2000" kern="0" dirty="0">
                <a:solidFill>
                  <a:schemeClr val="tx1"/>
                </a:solidFill>
              </a:rPr>
              <a:t>% инцидентов -</a:t>
            </a:r>
            <a:r>
              <a:rPr lang="ru-RU" sz="2000" kern="0" dirty="0" smtClean="0">
                <a:solidFill>
                  <a:schemeClr val="tx1"/>
                </a:solidFill>
              </a:rPr>
              <a:t> несанкционированные </a:t>
            </a:r>
            <a:r>
              <a:rPr lang="ru-RU" sz="2000" kern="0" dirty="0">
                <a:solidFill>
                  <a:schemeClr val="tx1"/>
                </a:solidFill>
              </a:rPr>
              <a:t>переводы денежных средств</a:t>
            </a:r>
          </a:p>
          <a:p>
            <a:r>
              <a:rPr lang="ru-RU" sz="2000" kern="0" dirty="0">
                <a:solidFill>
                  <a:schemeClr val="tx1"/>
                </a:solidFill>
              </a:rPr>
              <a:t>В</a:t>
            </a:r>
            <a:r>
              <a:rPr lang="ru-RU" sz="2000" kern="0" dirty="0" smtClean="0">
                <a:solidFill>
                  <a:schemeClr val="tx1"/>
                </a:solidFill>
              </a:rPr>
              <a:t> </a:t>
            </a:r>
            <a:r>
              <a:rPr lang="ru-RU" sz="2000" kern="0" dirty="0">
                <a:solidFill>
                  <a:schemeClr val="tx1"/>
                </a:solidFill>
              </a:rPr>
              <a:t>среднем </a:t>
            </a:r>
            <a:r>
              <a:rPr lang="ru-RU" sz="2000" kern="0" dirty="0" smtClean="0">
                <a:solidFill>
                  <a:schemeClr val="tx1"/>
                </a:solidFill>
              </a:rPr>
              <a:t>- около </a:t>
            </a:r>
            <a:r>
              <a:rPr lang="ru-RU" sz="2000" kern="0" dirty="0">
                <a:solidFill>
                  <a:schemeClr val="tx1"/>
                </a:solidFill>
              </a:rPr>
              <a:t>30 хищений в день</a:t>
            </a:r>
          </a:p>
          <a:p>
            <a:r>
              <a:rPr lang="ru-RU" sz="2000" kern="0" dirty="0">
                <a:solidFill>
                  <a:schemeClr val="tx1"/>
                </a:solidFill>
              </a:rPr>
              <a:t>Т</a:t>
            </a:r>
            <a:r>
              <a:rPr lang="ru-RU" sz="2000" kern="0" dirty="0" smtClean="0">
                <a:solidFill>
                  <a:schemeClr val="tx1"/>
                </a:solidFill>
              </a:rPr>
              <a:t>енденция </a:t>
            </a:r>
            <a:r>
              <a:rPr lang="ru-RU" sz="2000" kern="0" dirty="0">
                <a:solidFill>
                  <a:schemeClr val="tx1"/>
                </a:solidFill>
              </a:rPr>
              <a:t>роста </a:t>
            </a:r>
            <a:r>
              <a:rPr lang="ru-RU" sz="2000" kern="0" dirty="0" err="1" smtClean="0">
                <a:solidFill>
                  <a:schemeClr val="tx1"/>
                </a:solidFill>
              </a:rPr>
              <a:t>фрода</a:t>
            </a:r>
            <a:r>
              <a:rPr lang="ru-RU" sz="2000" kern="0" dirty="0" smtClean="0">
                <a:solidFill>
                  <a:schemeClr val="tx1"/>
                </a:solidFill>
              </a:rPr>
              <a:t> – </a:t>
            </a:r>
            <a:r>
              <a:rPr lang="ru-RU" sz="2000" kern="0" dirty="0">
                <a:solidFill>
                  <a:schemeClr val="tx1"/>
                </a:solidFill>
              </a:rPr>
              <a:t>в пределах 20% в год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39" y="2031275"/>
            <a:ext cx="1420606" cy="1253475"/>
          </a:xfrm>
          <a:prstGeom prst="round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 bwMode="auto">
          <a:xfrm>
            <a:off x="2010098" y="4941168"/>
            <a:ext cx="6413822" cy="114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ru-RU" sz="2000" kern="0" dirty="0"/>
              <a:t>Средний размер хищений в ДБО:</a:t>
            </a:r>
          </a:p>
          <a:p>
            <a:pPr lvl="1" eaLnBrk="1" hangingPunct="1">
              <a:buSzPct val="100000"/>
              <a:buFont typeface="Calibri" panose="020F0502020204030204" pitchFamily="34" charset="0"/>
              <a:buChar char="–"/>
            </a:pPr>
            <a:r>
              <a:rPr lang="ru-RU" sz="1800" kern="0" dirty="0"/>
              <a:t>юр. лицо – </a:t>
            </a:r>
            <a:r>
              <a:rPr lang="ru-RU" sz="1800" b="1" kern="0" dirty="0"/>
              <a:t>1,6 млн. руб.</a:t>
            </a:r>
          </a:p>
          <a:p>
            <a:pPr lvl="1" eaLnBrk="1" hangingPunct="1">
              <a:buSzPct val="100000"/>
              <a:buFont typeface="Calibri" panose="020F0502020204030204" pitchFamily="34" charset="0"/>
              <a:buChar char="–"/>
            </a:pPr>
            <a:r>
              <a:rPr lang="ru-RU" sz="1800" kern="0" dirty="0"/>
              <a:t>физ. лицо – </a:t>
            </a:r>
            <a:r>
              <a:rPr lang="ru-RU" sz="1800" b="1" kern="0" dirty="0"/>
              <a:t>75 тыс. руб.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2010098" y="3914433"/>
            <a:ext cx="6300192" cy="999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ru-RU" sz="2000" kern="0" dirty="0" smtClean="0"/>
              <a:t>Потери </a:t>
            </a:r>
            <a:r>
              <a:rPr lang="ru-RU" sz="2000" kern="0" dirty="0"/>
              <a:t>банков в РФ от мошенничества с картами за 2012 г</a:t>
            </a:r>
            <a:r>
              <a:rPr lang="ru-RU" sz="2000" kern="0" dirty="0" smtClean="0"/>
              <a:t>. - </a:t>
            </a:r>
            <a:r>
              <a:rPr lang="ru-RU" sz="2000" kern="0" dirty="0"/>
              <a:t>91,4 млн</a:t>
            </a:r>
            <a:r>
              <a:rPr lang="en-US" sz="2000" kern="0" dirty="0"/>
              <a:t>.</a:t>
            </a:r>
            <a:r>
              <a:rPr lang="ru-RU" sz="2000" kern="0" dirty="0"/>
              <a:t> €</a:t>
            </a:r>
            <a:r>
              <a:rPr lang="en-US" sz="2000" kern="0" dirty="0"/>
              <a:t> </a:t>
            </a:r>
            <a:endParaRPr lang="ru-RU" sz="2000" kern="0" dirty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81" y="3914433"/>
            <a:ext cx="1487749" cy="623542"/>
          </a:xfrm>
          <a:prstGeom prst="round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39" y="5074865"/>
            <a:ext cx="1542446" cy="62354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0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законодательства РФ и регуляторов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640706"/>
              </p:ext>
            </p:extLst>
          </p:nvPr>
        </p:nvGraphicFramePr>
        <p:xfrm>
          <a:off x="467544" y="1556792"/>
          <a:ext cx="806489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328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Актуальные риски мошенничества в ДБО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lang="ru-RU" dirty="0" smtClean="0"/>
              <a:t>Прямые финансовые потери</a:t>
            </a:r>
            <a:endParaRPr lang="ru-RU" dirty="0"/>
          </a:p>
          <a:p>
            <a:r>
              <a:rPr lang="ru-RU" dirty="0"/>
              <a:t>Недобросовестные клиенты</a:t>
            </a:r>
          </a:p>
          <a:p>
            <a:pPr lvl="0" rtl="0"/>
            <a:r>
              <a:rPr lang="ru-RU" dirty="0" smtClean="0"/>
              <a:t>Санкции регуляторов</a:t>
            </a:r>
            <a:endParaRPr lang="ru-RU" dirty="0"/>
          </a:p>
          <a:p>
            <a:pPr lvl="0" rtl="0"/>
            <a:r>
              <a:rPr lang="ru-RU" dirty="0" smtClean="0"/>
              <a:t>Потеря лояльности клиентов</a:t>
            </a:r>
            <a:endParaRPr lang="ru-RU" dirty="0"/>
          </a:p>
        </p:txBody>
      </p:sp>
      <p:sp>
        <p:nvSpPr>
          <p:cNvPr id="11" name="Полилиния 10"/>
          <p:cNvSpPr/>
          <p:nvPr/>
        </p:nvSpPr>
        <p:spPr>
          <a:xfrm>
            <a:off x="2388910" y="3398264"/>
            <a:ext cx="5257800" cy="2609850"/>
          </a:xfrm>
          <a:custGeom>
            <a:avLst/>
            <a:gdLst>
              <a:gd name="connsiteX0" fmla="*/ 5257800 w 5257800"/>
              <a:gd name="connsiteY0" fmla="*/ 0 h 2609850"/>
              <a:gd name="connsiteX1" fmla="*/ 4133850 w 5257800"/>
              <a:gd name="connsiteY1" fmla="*/ 1447800 h 2609850"/>
              <a:gd name="connsiteX2" fmla="*/ 2305050 w 5257800"/>
              <a:gd name="connsiteY2" fmla="*/ 2266950 h 2609850"/>
              <a:gd name="connsiteX3" fmla="*/ 0 w 5257800"/>
              <a:gd name="connsiteY3" fmla="*/ 2609850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7800" h="2609850">
                <a:moveTo>
                  <a:pt x="5257800" y="0"/>
                </a:moveTo>
                <a:cubicBezTo>
                  <a:pt x="4941887" y="534987"/>
                  <a:pt x="4625975" y="1069975"/>
                  <a:pt x="4133850" y="1447800"/>
                </a:cubicBezTo>
                <a:cubicBezTo>
                  <a:pt x="3641725" y="1825625"/>
                  <a:pt x="2994025" y="2073275"/>
                  <a:pt x="2305050" y="2266950"/>
                </a:cubicBezTo>
                <a:cubicBezTo>
                  <a:pt x="1616075" y="2460625"/>
                  <a:pt x="412750" y="2606675"/>
                  <a:pt x="0" y="2609850"/>
                </a:cubicBezTo>
              </a:path>
            </a:pathLst>
          </a:custGeom>
          <a:ln w="76200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860" y="5098353"/>
            <a:ext cx="1515950" cy="1104007"/>
          </a:xfrm>
          <a:prstGeom prst="ellipse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167" y="5422067"/>
            <a:ext cx="1463658" cy="1172093"/>
          </a:xfrm>
          <a:prstGeom prst="ellipse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24" name="Прямая соединительная линия 23"/>
          <p:cNvCxnSpPr/>
          <p:nvPr/>
        </p:nvCxnSpPr>
        <p:spPr>
          <a:xfrm flipV="1">
            <a:off x="949139" y="5432844"/>
            <a:ext cx="504056" cy="43502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453195" y="5432844"/>
            <a:ext cx="244272" cy="43502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697467" y="5593790"/>
            <a:ext cx="576064" cy="27408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273531" y="5593790"/>
            <a:ext cx="504056" cy="764898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911" y="4623938"/>
            <a:ext cx="1100560" cy="948830"/>
          </a:xfrm>
          <a:prstGeom prst="ellipse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006" y="4158988"/>
            <a:ext cx="1056024" cy="1056024"/>
          </a:xfrm>
          <a:prstGeom prst="ellipse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573" y="2636912"/>
            <a:ext cx="1430273" cy="1160564"/>
          </a:xfrm>
          <a:prstGeom prst="ellipse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261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Предлагаемый подход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84669428"/>
              </p:ext>
            </p:extLst>
          </p:nvPr>
        </p:nvGraphicFramePr>
        <p:xfrm>
          <a:off x="539552" y="1561195"/>
          <a:ext cx="8208912" cy="5180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47664" y="1739513"/>
            <a:ext cx="556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Этапы комплексного проекта:</a:t>
            </a:r>
          </a:p>
        </p:txBody>
      </p:sp>
    </p:spTree>
    <p:extLst>
      <p:ext uri="{BB962C8B-B14F-4D97-AF65-F5344CB8AC3E}">
        <p14:creationId xmlns:p14="http://schemas.microsoft.com/office/powerpoint/2010/main" val="197267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</a:t>
            </a:r>
            <a:r>
              <a:rPr lang="ru-RU" dirty="0" smtClean="0"/>
              <a:t>ормат построения процессов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601230"/>
              </p:ext>
            </p:extLst>
          </p:nvPr>
        </p:nvGraphicFramePr>
        <p:xfrm>
          <a:off x="4283967" y="2204864"/>
          <a:ext cx="4608513" cy="364118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1"/>
                <a:gridCol w="1008112"/>
                <a:gridCol w="622850"/>
                <a:gridCol w="673294"/>
                <a:gridCol w="1152128"/>
                <a:gridCol w="792088"/>
              </a:tblGrid>
              <a:tr h="344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Выполняемая операции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Вход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Выход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Метрики </a:t>
                      </a:r>
                      <a:r>
                        <a:rPr lang="ru-RU" sz="1100" dirty="0" err="1" smtClean="0">
                          <a:effectLst/>
                        </a:rPr>
                        <a:t>эфф-ти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0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9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4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1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39953" y="1584762"/>
            <a:ext cx="463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Пример табличного описания процесса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7296" y="1584762"/>
            <a:ext cx="3734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Пример диаграммы процесса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71" y="2060848"/>
            <a:ext cx="3972480" cy="384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факторы выбора решения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Разумная стоимость решения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Комплексный подход</a:t>
            </a: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Минимальное число ложных </a:t>
            </a:r>
            <a:r>
              <a:rPr lang="ru-RU" sz="2800" dirty="0" smtClean="0"/>
              <a:t>срабатываний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Открытость </a:t>
            </a:r>
            <a:r>
              <a:rPr lang="ru-RU" sz="2800" dirty="0"/>
              <a:t>реализованной логики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ru-RU" sz="1800" dirty="0" smtClean="0"/>
              <a:t>Несколько уровней </a:t>
            </a:r>
            <a:r>
              <a:rPr lang="ru-RU" sz="1800" dirty="0"/>
              <a:t>логики (правила, профили, </a:t>
            </a:r>
            <a:r>
              <a:rPr lang="ru-RU" sz="1800" dirty="0" err="1"/>
              <a:t>scoring</a:t>
            </a:r>
            <a:r>
              <a:rPr lang="ru-RU" sz="1800" dirty="0"/>
              <a:t>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ru-RU" sz="1800" dirty="0"/>
              <a:t>Оперирование рисками транзакции, а не </a:t>
            </a:r>
            <a:r>
              <a:rPr lang="ru-RU" sz="1800" dirty="0" err="1"/>
              <a:t>True</a:t>
            </a:r>
            <a:r>
              <a:rPr lang="ru-RU" sz="1800" dirty="0"/>
              <a:t>/</a:t>
            </a:r>
            <a:r>
              <a:rPr lang="ru-RU" sz="1800" dirty="0" err="1"/>
              <a:t>False</a:t>
            </a:r>
            <a:endParaRPr lang="ru-RU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Возможность </a:t>
            </a:r>
            <a:r>
              <a:rPr lang="ru-RU" sz="2800" dirty="0"/>
              <a:t>реализации в режиме «</a:t>
            </a:r>
            <a:r>
              <a:rPr lang="ru-RU" sz="2800" dirty="0" err="1"/>
              <a:t>Prevention</a:t>
            </a:r>
            <a:r>
              <a:rPr lang="ru-RU" sz="2800" dirty="0" smtClean="0"/>
              <a:t>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131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анализируемых данных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061787"/>
              </p:ext>
            </p:extLst>
          </p:nvPr>
        </p:nvGraphicFramePr>
        <p:xfrm>
          <a:off x="467544" y="1844824"/>
          <a:ext cx="8229600" cy="338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55354"/>
                <a:gridCol w="627424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Источник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Анализируемые данные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OpenWay</a:t>
                      </a:r>
                      <a:r>
                        <a:rPr lang="en-US" sz="1600" baseline="0" dirty="0" smtClean="0"/>
                        <a:t> Front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Данные</a:t>
                      </a:r>
                      <a:r>
                        <a:rPr lang="ru-RU" sz="1600" baseline="0" dirty="0" smtClean="0"/>
                        <a:t> о проведенных операциях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OpenWay</a:t>
                      </a:r>
                      <a:r>
                        <a:rPr lang="en-US" sz="1600" baseline="0" dirty="0" smtClean="0"/>
                        <a:t> Risk Management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Результаты</a:t>
                      </a:r>
                      <a:r>
                        <a:rPr lang="ru-RU" sz="1600" baseline="0" dirty="0" smtClean="0"/>
                        <a:t> анализа карточных операций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Интернет-банк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Действия</a:t>
                      </a:r>
                      <a:r>
                        <a:rPr lang="ru-RU" sz="1600" baseline="0" dirty="0" smtClean="0"/>
                        <a:t> пользователей в </a:t>
                      </a:r>
                      <a:r>
                        <a:rPr lang="ru-RU" sz="1600" dirty="0" smtClean="0"/>
                        <a:t>Интернет-банк</a:t>
                      </a:r>
                      <a:r>
                        <a:rPr lang="ru-RU" sz="1600" dirty="0"/>
                        <a:t>е</a:t>
                      </a:r>
                      <a:endParaRPr lang="ru-RU" sz="16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Мобильный-банк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Действия</a:t>
                      </a:r>
                      <a:r>
                        <a:rPr lang="ru-RU" sz="1600" baseline="0" dirty="0" smtClean="0"/>
                        <a:t> пользователей в </a:t>
                      </a:r>
                      <a:r>
                        <a:rPr lang="ru-RU" sz="1600" dirty="0" smtClean="0"/>
                        <a:t>Мобильном банке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3D Secure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События</a:t>
                      </a:r>
                      <a:r>
                        <a:rPr lang="ru-RU" sz="1600" baseline="0" dirty="0" smtClean="0"/>
                        <a:t> авторизации пользователей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Splunk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События </a:t>
                      </a:r>
                      <a:r>
                        <a:rPr lang="en-US" sz="1600" dirty="0" smtClean="0"/>
                        <a:t>HTTP</a:t>
                      </a:r>
                      <a:r>
                        <a:rPr lang="ru-RU" sz="1600" baseline="0" dirty="0" smtClean="0"/>
                        <a:t>-сессий клиентов Банка и др. данные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Web-</a:t>
                      </a:r>
                      <a:r>
                        <a:rPr lang="ru-RU" sz="1600" dirty="0" smtClean="0"/>
                        <a:t>сервер</a:t>
                      </a:r>
                      <a:r>
                        <a:rPr lang="ru-RU" sz="1600" baseline="0" dirty="0" smtClean="0"/>
                        <a:t> Интернет-банка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События </a:t>
                      </a:r>
                      <a:r>
                        <a:rPr lang="en-US" sz="1600" dirty="0" smtClean="0"/>
                        <a:t>HTTP</a:t>
                      </a:r>
                      <a:r>
                        <a:rPr lang="ru-RU" sz="1600" baseline="0" dirty="0" smtClean="0"/>
                        <a:t>-сессий клиентов Банка (в случае недостатка информации, получаемой от </a:t>
                      </a:r>
                      <a:r>
                        <a:rPr lang="en-US" sz="1600" baseline="0" dirty="0" smtClean="0"/>
                        <a:t>Slunk)</a:t>
                      </a:r>
                      <a:endParaRPr lang="ru-RU" sz="16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7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Логика выявления мошенничества в ДБО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81468479"/>
              </p:ext>
            </p:extLst>
          </p:nvPr>
        </p:nvGraphicFramePr>
        <p:xfrm>
          <a:off x="467544" y="4437112"/>
          <a:ext cx="4032448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02139106"/>
              </p:ext>
            </p:extLst>
          </p:nvPr>
        </p:nvGraphicFramePr>
        <p:xfrm>
          <a:off x="4644008" y="4437112"/>
          <a:ext cx="4032448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52571485"/>
              </p:ext>
            </p:extLst>
          </p:nvPr>
        </p:nvGraphicFramePr>
        <p:xfrm>
          <a:off x="467544" y="3356992"/>
          <a:ext cx="4032449" cy="948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871755547"/>
              </p:ext>
            </p:extLst>
          </p:nvPr>
        </p:nvGraphicFramePr>
        <p:xfrm>
          <a:off x="4644010" y="3356992"/>
          <a:ext cx="4032448" cy="948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486269557"/>
              </p:ext>
            </p:extLst>
          </p:nvPr>
        </p:nvGraphicFramePr>
        <p:xfrm>
          <a:off x="467544" y="2204864"/>
          <a:ext cx="820891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  <p:extLst>
      <p:ext uri="{BB962C8B-B14F-4D97-AF65-F5344CB8AC3E}">
        <p14:creationId xmlns:p14="http://schemas.microsoft.com/office/powerpoint/2010/main" val="389753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4300</TotalTime>
  <Words>802</Words>
  <Application>Microsoft Office PowerPoint</Application>
  <PresentationFormat>Экран (4:3)</PresentationFormat>
  <Paragraphs>185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Актуальные риски и подход к противодействию мошенничеству в ДБО</vt:lpstr>
      <vt:lpstr>Текущая ситуация с мошенничеством в ДБО</vt:lpstr>
      <vt:lpstr>Требования законодательства РФ и регуляторов</vt:lpstr>
      <vt:lpstr>Актуальные риски мошенничества в ДБО</vt:lpstr>
      <vt:lpstr>Предлагаемый подход</vt:lpstr>
      <vt:lpstr>Формат построения процессов</vt:lpstr>
      <vt:lpstr>Ключевые факторы выбора решения</vt:lpstr>
      <vt:lpstr>Пример анализируемых данных</vt:lpstr>
      <vt:lpstr>Логика выявления мошенничества в ДБО</vt:lpstr>
      <vt:lpstr>ROI проекта</vt:lpstr>
      <vt:lpstr>Пример 1: расчет ROI проекта</vt:lpstr>
      <vt:lpstr>Пример 2: расчет ROI проекта</vt:lpstr>
      <vt:lpstr>Основные характеристики проекта</vt:lpstr>
      <vt:lpstr>Результаты и выгоды</vt:lpstr>
      <vt:lpstr>Наш практический опыт</vt:lpstr>
      <vt:lpstr>Спасибо за внимание! Ваши вопросы?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файл Группа компаний Информзащита</dc:title>
  <dc:creator>Bayteev Aleksey</dc:creator>
  <cp:lastModifiedBy>Aleksandrov Ilya</cp:lastModifiedBy>
  <cp:revision>466</cp:revision>
  <cp:lastPrinted>2013-01-15T08:31:28Z</cp:lastPrinted>
  <dcterms:created xsi:type="dcterms:W3CDTF">2012-12-19T12:16:38Z</dcterms:created>
  <dcterms:modified xsi:type="dcterms:W3CDTF">2013-11-28T12:44:26Z</dcterms:modified>
</cp:coreProperties>
</file>